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sldIdLst>
    <p:sldId id="273" r:id="rId3"/>
    <p:sldId id="305" r:id="rId4"/>
    <p:sldId id="283" r:id="rId5"/>
    <p:sldId id="306" r:id="rId6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50383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46872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26911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2638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9109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0663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90316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80175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1097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69791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3107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7432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楕円 448">
            <a:extLst>
              <a:ext uri="{FF2B5EF4-FFF2-40B4-BE49-F238E27FC236}">
                <a16:creationId xmlns:a16="http://schemas.microsoft.com/office/drawing/2014/main" id="{58CB35D5-EA4B-4BA2-AAE1-06B3224EA095}"/>
              </a:ext>
            </a:extLst>
          </p:cNvPr>
          <p:cNvSpPr/>
          <p:nvPr/>
        </p:nvSpPr>
        <p:spPr>
          <a:xfrm>
            <a:off x="6964760" y="2147473"/>
            <a:ext cx="2199010" cy="219901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新潟県と言えば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4054415" y="966158"/>
            <a:ext cx="1299696" cy="756531"/>
          </a:xfrm>
          <a:prstGeom prst="wedgeEllipseCallout">
            <a:avLst>
              <a:gd name="adj1" fmla="val 61556"/>
              <a:gd name="adj2" fmla="val 71759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形が</a:t>
            </a:r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怪獣</a:t>
            </a:r>
            <a:endParaRPr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みたい？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2" name="Group 756">
            <a:extLst>
              <a:ext uri="{FF2B5EF4-FFF2-40B4-BE49-F238E27FC236}">
                <a16:creationId xmlns:a16="http://schemas.microsoft.com/office/drawing/2014/main" id="{E2D23AB1-BB8D-4A8C-81F7-C95A9D787CCC}"/>
              </a:ext>
            </a:extLst>
          </p:cNvPr>
          <p:cNvGrpSpPr>
            <a:grpSpLocks/>
          </p:cNvGrpSpPr>
          <p:nvPr/>
        </p:nvGrpSpPr>
        <p:grpSpPr bwMode="auto">
          <a:xfrm>
            <a:off x="1802650" y="1182631"/>
            <a:ext cx="5286758" cy="5364842"/>
            <a:chOff x="1112" y="132"/>
            <a:chExt cx="5755" cy="5840"/>
          </a:xfrm>
        </p:grpSpPr>
        <p:sp>
          <p:nvSpPr>
            <p:cNvPr id="93" name="Freeform 707">
              <a:extLst>
                <a:ext uri="{FF2B5EF4-FFF2-40B4-BE49-F238E27FC236}">
                  <a16:creationId xmlns:a16="http://schemas.microsoft.com/office/drawing/2014/main" id="{08C4D77B-FB61-4E8C-87B0-5DC7FA6E4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0" y="784"/>
              <a:ext cx="993" cy="1757"/>
            </a:xfrm>
            <a:custGeom>
              <a:avLst/>
              <a:gdLst>
                <a:gd name="T0" fmla="*/ 510 w 992"/>
                <a:gd name="T1" fmla="*/ 284 h 1758"/>
                <a:gd name="T2" fmla="*/ 142 w 992"/>
                <a:gd name="T3" fmla="*/ 823 h 1758"/>
                <a:gd name="T4" fmla="*/ 85 w 992"/>
                <a:gd name="T5" fmla="*/ 1049 h 1758"/>
                <a:gd name="T6" fmla="*/ 114 w 992"/>
                <a:gd name="T7" fmla="*/ 1191 h 1758"/>
                <a:gd name="T8" fmla="*/ 170 w 992"/>
                <a:gd name="T9" fmla="*/ 1219 h 1758"/>
                <a:gd name="T10" fmla="*/ 199 w 992"/>
                <a:gd name="T11" fmla="*/ 1078 h 1758"/>
                <a:gd name="T12" fmla="*/ 312 w 992"/>
                <a:gd name="T13" fmla="*/ 1106 h 1758"/>
                <a:gd name="T14" fmla="*/ 369 w 992"/>
                <a:gd name="T15" fmla="*/ 1219 h 1758"/>
                <a:gd name="T16" fmla="*/ 255 w 992"/>
                <a:gd name="T17" fmla="*/ 1333 h 1758"/>
                <a:gd name="T18" fmla="*/ 227 w 992"/>
                <a:gd name="T19" fmla="*/ 1475 h 1758"/>
                <a:gd name="T20" fmla="*/ 199 w 992"/>
                <a:gd name="T21" fmla="*/ 1588 h 1758"/>
                <a:gd name="T22" fmla="*/ 57 w 992"/>
                <a:gd name="T23" fmla="*/ 1645 h 1758"/>
                <a:gd name="T24" fmla="*/ 0 w 992"/>
                <a:gd name="T25" fmla="*/ 1701 h 1758"/>
                <a:gd name="T26" fmla="*/ 170 w 992"/>
                <a:gd name="T27" fmla="*/ 1758 h 1758"/>
                <a:gd name="T28" fmla="*/ 284 w 992"/>
                <a:gd name="T29" fmla="*/ 1673 h 1758"/>
                <a:gd name="T30" fmla="*/ 397 w 992"/>
                <a:gd name="T31" fmla="*/ 1673 h 1758"/>
                <a:gd name="T32" fmla="*/ 794 w 992"/>
                <a:gd name="T33" fmla="*/ 1390 h 1758"/>
                <a:gd name="T34" fmla="*/ 794 w 992"/>
                <a:gd name="T35" fmla="*/ 1219 h 1758"/>
                <a:gd name="T36" fmla="*/ 964 w 992"/>
                <a:gd name="T37" fmla="*/ 993 h 1758"/>
                <a:gd name="T38" fmla="*/ 992 w 992"/>
                <a:gd name="T39" fmla="*/ 851 h 1758"/>
                <a:gd name="T40" fmla="*/ 936 w 992"/>
                <a:gd name="T41" fmla="*/ 794 h 1758"/>
                <a:gd name="T42" fmla="*/ 794 w 992"/>
                <a:gd name="T43" fmla="*/ 879 h 1758"/>
                <a:gd name="T44" fmla="*/ 681 w 992"/>
                <a:gd name="T45" fmla="*/ 879 h 1758"/>
                <a:gd name="T46" fmla="*/ 624 w 992"/>
                <a:gd name="T47" fmla="*/ 794 h 1758"/>
                <a:gd name="T48" fmla="*/ 681 w 992"/>
                <a:gd name="T49" fmla="*/ 539 h 1758"/>
                <a:gd name="T50" fmla="*/ 766 w 992"/>
                <a:gd name="T51" fmla="*/ 397 h 1758"/>
                <a:gd name="T52" fmla="*/ 794 w 992"/>
                <a:gd name="T53" fmla="*/ 256 h 1758"/>
                <a:gd name="T54" fmla="*/ 794 w 992"/>
                <a:gd name="T55" fmla="*/ 114 h 1758"/>
                <a:gd name="T56" fmla="*/ 851 w 992"/>
                <a:gd name="T57" fmla="*/ 57 h 1758"/>
                <a:gd name="T58" fmla="*/ 794 w 992"/>
                <a:gd name="T59" fmla="*/ 0 h 1758"/>
                <a:gd name="T60" fmla="*/ 652 w 992"/>
                <a:gd name="T61" fmla="*/ 57 h 1758"/>
                <a:gd name="T62" fmla="*/ 624 w 992"/>
                <a:gd name="T63" fmla="*/ 256 h 1758"/>
                <a:gd name="T64" fmla="*/ 510 w 992"/>
                <a:gd name="T65" fmla="*/ 284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2" h="1758">
                  <a:moveTo>
                    <a:pt x="510" y="284"/>
                  </a:moveTo>
                  <a:lnTo>
                    <a:pt x="142" y="823"/>
                  </a:lnTo>
                  <a:lnTo>
                    <a:pt x="85" y="1049"/>
                  </a:lnTo>
                  <a:lnTo>
                    <a:pt x="114" y="1191"/>
                  </a:lnTo>
                  <a:lnTo>
                    <a:pt x="170" y="1219"/>
                  </a:lnTo>
                  <a:lnTo>
                    <a:pt x="199" y="1078"/>
                  </a:lnTo>
                  <a:lnTo>
                    <a:pt x="312" y="1106"/>
                  </a:lnTo>
                  <a:lnTo>
                    <a:pt x="369" y="1219"/>
                  </a:lnTo>
                  <a:lnTo>
                    <a:pt x="255" y="1333"/>
                  </a:lnTo>
                  <a:lnTo>
                    <a:pt x="227" y="1475"/>
                  </a:lnTo>
                  <a:lnTo>
                    <a:pt x="199" y="1588"/>
                  </a:lnTo>
                  <a:lnTo>
                    <a:pt x="57" y="1645"/>
                  </a:lnTo>
                  <a:lnTo>
                    <a:pt x="0" y="1701"/>
                  </a:lnTo>
                  <a:lnTo>
                    <a:pt x="170" y="1758"/>
                  </a:lnTo>
                  <a:lnTo>
                    <a:pt x="284" y="1673"/>
                  </a:lnTo>
                  <a:lnTo>
                    <a:pt x="397" y="1673"/>
                  </a:lnTo>
                  <a:lnTo>
                    <a:pt x="794" y="1390"/>
                  </a:lnTo>
                  <a:lnTo>
                    <a:pt x="794" y="1219"/>
                  </a:lnTo>
                  <a:lnTo>
                    <a:pt x="964" y="993"/>
                  </a:lnTo>
                  <a:lnTo>
                    <a:pt x="992" y="851"/>
                  </a:lnTo>
                  <a:lnTo>
                    <a:pt x="936" y="794"/>
                  </a:lnTo>
                  <a:lnTo>
                    <a:pt x="794" y="879"/>
                  </a:lnTo>
                  <a:lnTo>
                    <a:pt x="681" y="879"/>
                  </a:lnTo>
                  <a:lnTo>
                    <a:pt x="624" y="794"/>
                  </a:lnTo>
                  <a:lnTo>
                    <a:pt x="681" y="539"/>
                  </a:lnTo>
                  <a:lnTo>
                    <a:pt x="766" y="397"/>
                  </a:lnTo>
                  <a:lnTo>
                    <a:pt x="794" y="256"/>
                  </a:lnTo>
                  <a:lnTo>
                    <a:pt x="794" y="114"/>
                  </a:lnTo>
                  <a:lnTo>
                    <a:pt x="851" y="57"/>
                  </a:lnTo>
                  <a:lnTo>
                    <a:pt x="794" y="0"/>
                  </a:lnTo>
                  <a:lnTo>
                    <a:pt x="652" y="57"/>
                  </a:lnTo>
                  <a:lnTo>
                    <a:pt x="624" y="256"/>
                  </a:lnTo>
                  <a:lnTo>
                    <a:pt x="510" y="28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708">
              <a:extLst>
                <a:ext uri="{FF2B5EF4-FFF2-40B4-BE49-F238E27FC236}">
                  <a16:creationId xmlns:a16="http://schemas.microsoft.com/office/drawing/2014/main" id="{87EE9CA6-89E0-41FE-B2E3-D3E98E4E9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" y="2826"/>
              <a:ext cx="170" cy="141"/>
            </a:xfrm>
            <a:custGeom>
              <a:avLst/>
              <a:gdLst>
                <a:gd name="T0" fmla="*/ 29 w 170"/>
                <a:gd name="T1" fmla="*/ 0 h 141"/>
                <a:gd name="T2" fmla="*/ 0 w 170"/>
                <a:gd name="T3" fmla="*/ 28 h 141"/>
                <a:gd name="T4" fmla="*/ 29 w 170"/>
                <a:gd name="T5" fmla="*/ 56 h 141"/>
                <a:gd name="T6" fmla="*/ 0 w 170"/>
                <a:gd name="T7" fmla="*/ 85 h 141"/>
                <a:gd name="T8" fmla="*/ 0 w 170"/>
                <a:gd name="T9" fmla="*/ 113 h 141"/>
                <a:gd name="T10" fmla="*/ 85 w 170"/>
                <a:gd name="T11" fmla="*/ 141 h 141"/>
                <a:gd name="T12" fmla="*/ 114 w 170"/>
                <a:gd name="T13" fmla="*/ 113 h 141"/>
                <a:gd name="T14" fmla="*/ 170 w 170"/>
                <a:gd name="T15" fmla="*/ 141 h 141"/>
                <a:gd name="T16" fmla="*/ 170 w 170"/>
                <a:gd name="T17" fmla="*/ 113 h 141"/>
                <a:gd name="T18" fmla="*/ 170 w 170"/>
                <a:gd name="T19" fmla="*/ 56 h 141"/>
                <a:gd name="T20" fmla="*/ 142 w 170"/>
                <a:gd name="T21" fmla="*/ 28 h 141"/>
                <a:gd name="T22" fmla="*/ 29 w 170"/>
                <a:gd name="T2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141">
                  <a:moveTo>
                    <a:pt x="29" y="0"/>
                  </a:moveTo>
                  <a:lnTo>
                    <a:pt x="0" y="28"/>
                  </a:lnTo>
                  <a:lnTo>
                    <a:pt x="29" y="56"/>
                  </a:lnTo>
                  <a:lnTo>
                    <a:pt x="0" y="85"/>
                  </a:lnTo>
                  <a:lnTo>
                    <a:pt x="0" y="113"/>
                  </a:lnTo>
                  <a:lnTo>
                    <a:pt x="85" y="141"/>
                  </a:lnTo>
                  <a:lnTo>
                    <a:pt x="114" y="113"/>
                  </a:lnTo>
                  <a:lnTo>
                    <a:pt x="170" y="141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42" y="28"/>
                  </a:lnTo>
                  <a:lnTo>
                    <a:pt x="2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709">
              <a:extLst>
                <a:ext uri="{FF2B5EF4-FFF2-40B4-BE49-F238E27FC236}">
                  <a16:creationId xmlns:a16="http://schemas.microsoft.com/office/drawing/2014/main" id="{E11FA4BC-273D-42F1-8AF2-91DC960D1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769"/>
              <a:ext cx="482" cy="425"/>
            </a:xfrm>
            <a:custGeom>
              <a:avLst/>
              <a:gdLst>
                <a:gd name="T0" fmla="*/ 312 w 482"/>
                <a:gd name="T1" fmla="*/ 0 h 425"/>
                <a:gd name="T2" fmla="*/ 312 w 482"/>
                <a:gd name="T3" fmla="*/ 57 h 425"/>
                <a:gd name="T4" fmla="*/ 255 w 482"/>
                <a:gd name="T5" fmla="*/ 57 h 425"/>
                <a:gd name="T6" fmla="*/ 227 w 482"/>
                <a:gd name="T7" fmla="*/ 57 h 425"/>
                <a:gd name="T8" fmla="*/ 170 w 482"/>
                <a:gd name="T9" fmla="*/ 85 h 425"/>
                <a:gd name="T10" fmla="*/ 198 w 482"/>
                <a:gd name="T11" fmla="*/ 113 h 425"/>
                <a:gd name="T12" fmla="*/ 198 w 482"/>
                <a:gd name="T13" fmla="*/ 198 h 425"/>
                <a:gd name="T14" fmla="*/ 142 w 482"/>
                <a:gd name="T15" fmla="*/ 170 h 425"/>
                <a:gd name="T16" fmla="*/ 113 w 482"/>
                <a:gd name="T17" fmla="*/ 198 h 425"/>
                <a:gd name="T18" fmla="*/ 28 w 482"/>
                <a:gd name="T19" fmla="*/ 170 h 425"/>
                <a:gd name="T20" fmla="*/ 0 w 482"/>
                <a:gd name="T21" fmla="*/ 227 h 425"/>
                <a:gd name="T22" fmla="*/ 28 w 482"/>
                <a:gd name="T23" fmla="*/ 312 h 425"/>
                <a:gd name="T24" fmla="*/ 85 w 482"/>
                <a:gd name="T25" fmla="*/ 283 h 425"/>
                <a:gd name="T26" fmla="*/ 113 w 482"/>
                <a:gd name="T27" fmla="*/ 368 h 425"/>
                <a:gd name="T28" fmla="*/ 85 w 482"/>
                <a:gd name="T29" fmla="*/ 397 h 425"/>
                <a:gd name="T30" fmla="*/ 113 w 482"/>
                <a:gd name="T31" fmla="*/ 425 h 425"/>
                <a:gd name="T32" fmla="*/ 142 w 482"/>
                <a:gd name="T33" fmla="*/ 397 h 425"/>
                <a:gd name="T34" fmla="*/ 227 w 482"/>
                <a:gd name="T35" fmla="*/ 368 h 425"/>
                <a:gd name="T36" fmla="*/ 369 w 482"/>
                <a:gd name="T37" fmla="*/ 312 h 425"/>
                <a:gd name="T38" fmla="*/ 340 w 482"/>
                <a:gd name="T39" fmla="*/ 283 h 425"/>
                <a:gd name="T40" fmla="*/ 340 w 482"/>
                <a:gd name="T41" fmla="*/ 255 h 425"/>
                <a:gd name="T42" fmla="*/ 369 w 482"/>
                <a:gd name="T43" fmla="*/ 255 h 425"/>
                <a:gd name="T44" fmla="*/ 425 w 482"/>
                <a:gd name="T45" fmla="*/ 255 h 425"/>
                <a:gd name="T46" fmla="*/ 425 w 482"/>
                <a:gd name="T47" fmla="*/ 170 h 425"/>
                <a:gd name="T48" fmla="*/ 482 w 482"/>
                <a:gd name="T49" fmla="*/ 170 h 425"/>
                <a:gd name="T50" fmla="*/ 454 w 482"/>
                <a:gd name="T51" fmla="*/ 142 h 425"/>
                <a:gd name="T52" fmla="*/ 425 w 482"/>
                <a:gd name="T53" fmla="*/ 142 h 425"/>
                <a:gd name="T54" fmla="*/ 454 w 482"/>
                <a:gd name="T55" fmla="*/ 113 h 425"/>
                <a:gd name="T56" fmla="*/ 425 w 482"/>
                <a:gd name="T57" fmla="*/ 85 h 425"/>
                <a:gd name="T58" fmla="*/ 397 w 482"/>
                <a:gd name="T59" fmla="*/ 85 h 425"/>
                <a:gd name="T60" fmla="*/ 397 w 482"/>
                <a:gd name="T61" fmla="*/ 28 h 425"/>
                <a:gd name="T62" fmla="*/ 369 w 482"/>
                <a:gd name="T63" fmla="*/ 28 h 425"/>
                <a:gd name="T64" fmla="*/ 369 w 482"/>
                <a:gd name="T65" fmla="*/ 0 h 425"/>
                <a:gd name="T66" fmla="*/ 312 w 482"/>
                <a:gd name="T6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82" h="425">
                  <a:moveTo>
                    <a:pt x="312" y="0"/>
                  </a:moveTo>
                  <a:lnTo>
                    <a:pt x="312" y="57"/>
                  </a:lnTo>
                  <a:lnTo>
                    <a:pt x="255" y="57"/>
                  </a:lnTo>
                  <a:lnTo>
                    <a:pt x="227" y="57"/>
                  </a:lnTo>
                  <a:lnTo>
                    <a:pt x="170" y="85"/>
                  </a:lnTo>
                  <a:lnTo>
                    <a:pt x="198" y="113"/>
                  </a:lnTo>
                  <a:lnTo>
                    <a:pt x="198" y="198"/>
                  </a:lnTo>
                  <a:lnTo>
                    <a:pt x="142" y="170"/>
                  </a:lnTo>
                  <a:lnTo>
                    <a:pt x="113" y="198"/>
                  </a:lnTo>
                  <a:lnTo>
                    <a:pt x="28" y="170"/>
                  </a:lnTo>
                  <a:lnTo>
                    <a:pt x="0" y="227"/>
                  </a:lnTo>
                  <a:lnTo>
                    <a:pt x="28" y="312"/>
                  </a:lnTo>
                  <a:lnTo>
                    <a:pt x="85" y="283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113" y="425"/>
                  </a:lnTo>
                  <a:lnTo>
                    <a:pt x="142" y="397"/>
                  </a:lnTo>
                  <a:lnTo>
                    <a:pt x="227" y="368"/>
                  </a:lnTo>
                  <a:lnTo>
                    <a:pt x="369" y="312"/>
                  </a:lnTo>
                  <a:lnTo>
                    <a:pt x="340" y="283"/>
                  </a:lnTo>
                  <a:lnTo>
                    <a:pt x="340" y="255"/>
                  </a:lnTo>
                  <a:lnTo>
                    <a:pt x="369" y="255"/>
                  </a:lnTo>
                  <a:lnTo>
                    <a:pt x="425" y="255"/>
                  </a:lnTo>
                  <a:lnTo>
                    <a:pt x="425" y="170"/>
                  </a:lnTo>
                  <a:lnTo>
                    <a:pt x="482" y="170"/>
                  </a:lnTo>
                  <a:lnTo>
                    <a:pt x="454" y="142"/>
                  </a:lnTo>
                  <a:lnTo>
                    <a:pt x="425" y="142"/>
                  </a:lnTo>
                  <a:lnTo>
                    <a:pt x="454" y="113"/>
                  </a:lnTo>
                  <a:lnTo>
                    <a:pt x="425" y="85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369" y="28"/>
                  </a:lnTo>
                  <a:lnTo>
                    <a:pt x="369" y="0"/>
                  </a:lnTo>
                  <a:lnTo>
                    <a:pt x="31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710">
              <a:extLst>
                <a:ext uri="{FF2B5EF4-FFF2-40B4-BE49-F238E27FC236}">
                  <a16:creationId xmlns:a16="http://schemas.microsoft.com/office/drawing/2014/main" id="{E448D905-F917-4D2B-9DBC-DED7CDEC7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2854"/>
              <a:ext cx="1219" cy="1531"/>
            </a:xfrm>
            <a:custGeom>
              <a:avLst/>
              <a:gdLst>
                <a:gd name="T0" fmla="*/ 426 w 1219"/>
                <a:gd name="T1" fmla="*/ 28 h 1531"/>
                <a:gd name="T2" fmla="*/ 397 w 1219"/>
                <a:gd name="T3" fmla="*/ 85 h 1531"/>
                <a:gd name="T4" fmla="*/ 397 w 1219"/>
                <a:gd name="T5" fmla="*/ 227 h 1531"/>
                <a:gd name="T6" fmla="*/ 482 w 1219"/>
                <a:gd name="T7" fmla="*/ 283 h 1531"/>
                <a:gd name="T8" fmla="*/ 482 w 1219"/>
                <a:gd name="T9" fmla="*/ 340 h 1531"/>
                <a:gd name="T10" fmla="*/ 596 w 1219"/>
                <a:gd name="T11" fmla="*/ 283 h 1531"/>
                <a:gd name="T12" fmla="*/ 567 w 1219"/>
                <a:gd name="T13" fmla="*/ 368 h 1531"/>
                <a:gd name="T14" fmla="*/ 596 w 1219"/>
                <a:gd name="T15" fmla="*/ 510 h 1531"/>
                <a:gd name="T16" fmla="*/ 624 w 1219"/>
                <a:gd name="T17" fmla="*/ 652 h 1531"/>
                <a:gd name="T18" fmla="*/ 652 w 1219"/>
                <a:gd name="T19" fmla="*/ 680 h 1531"/>
                <a:gd name="T20" fmla="*/ 738 w 1219"/>
                <a:gd name="T21" fmla="*/ 709 h 1531"/>
                <a:gd name="T22" fmla="*/ 823 w 1219"/>
                <a:gd name="T23" fmla="*/ 737 h 1531"/>
                <a:gd name="T24" fmla="*/ 851 w 1219"/>
                <a:gd name="T25" fmla="*/ 652 h 1531"/>
                <a:gd name="T26" fmla="*/ 879 w 1219"/>
                <a:gd name="T27" fmla="*/ 652 h 1531"/>
                <a:gd name="T28" fmla="*/ 964 w 1219"/>
                <a:gd name="T29" fmla="*/ 567 h 1531"/>
                <a:gd name="T30" fmla="*/ 1106 w 1219"/>
                <a:gd name="T31" fmla="*/ 567 h 1531"/>
                <a:gd name="T32" fmla="*/ 1163 w 1219"/>
                <a:gd name="T33" fmla="*/ 595 h 1531"/>
                <a:gd name="T34" fmla="*/ 1163 w 1219"/>
                <a:gd name="T35" fmla="*/ 652 h 1531"/>
                <a:gd name="T36" fmla="*/ 1134 w 1219"/>
                <a:gd name="T37" fmla="*/ 737 h 1531"/>
                <a:gd name="T38" fmla="*/ 1219 w 1219"/>
                <a:gd name="T39" fmla="*/ 907 h 1531"/>
                <a:gd name="T40" fmla="*/ 1163 w 1219"/>
                <a:gd name="T41" fmla="*/ 935 h 1531"/>
                <a:gd name="T42" fmla="*/ 1049 w 1219"/>
                <a:gd name="T43" fmla="*/ 935 h 1531"/>
                <a:gd name="T44" fmla="*/ 1021 w 1219"/>
                <a:gd name="T45" fmla="*/ 992 h 1531"/>
                <a:gd name="T46" fmla="*/ 936 w 1219"/>
                <a:gd name="T47" fmla="*/ 992 h 1531"/>
                <a:gd name="T48" fmla="*/ 879 w 1219"/>
                <a:gd name="T49" fmla="*/ 1077 h 1531"/>
                <a:gd name="T50" fmla="*/ 794 w 1219"/>
                <a:gd name="T51" fmla="*/ 1077 h 1531"/>
                <a:gd name="T52" fmla="*/ 738 w 1219"/>
                <a:gd name="T53" fmla="*/ 1162 h 1531"/>
                <a:gd name="T54" fmla="*/ 738 w 1219"/>
                <a:gd name="T55" fmla="*/ 1304 h 1531"/>
                <a:gd name="T56" fmla="*/ 681 w 1219"/>
                <a:gd name="T57" fmla="*/ 1304 h 1531"/>
                <a:gd name="T58" fmla="*/ 596 w 1219"/>
                <a:gd name="T59" fmla="*/ 1162 h 1531"/>
                <a:gd name="T60" fmla="*/ 482 w 1219"/>
                <a:gd name="T61" fmla="*/ 1191 h 1531"/>
                <a:gd name="T62" fmla="*/ 454 w 1219"/>
                <a:gd name="T63" fmla="*/ 1134 h 1531"/>
                <a:gd name="T64" fmla="*/ 312 w 1219"/>
                <a:gd name="T65" fmla="*/ 1049 h 1531"/>
                <a:gd name="T66" fmla="*/ 284 w 1219"/>
                <a:gd name="T67" fmla="*/ 1276 h 1531"/>
                <a:gd name="T68" fmla="*/ 256 w 1219"/>
                <a:gd name="T69" fmla="*/ 1417 h 1531"/>
                <a:gd name="T70" fmla="*/ 86 w 1219"/>
                <a:gd name="T71" fmla="*/ 1502 h 1531"/>
                <a:gd name="T72" fmla="*/ 0 w 1219"/>
                <a:gd name="T73" fmla="*/ 1361 h 1531"/>
                <a:gd name="T74" fmla="*/ 29 w 1219"/>
                <a:gd name="T75" fmla="*/ 1276 h 1531"/>
                <a:gd name="T76" fmla="*/ 86 w 1219"/>
                <a:gd name="T77" fmla="*/ 1191 h 1531"/>
                <a:gd name="T78" fmla="*/ 142 w 1219"/>
                <a:gd name="T79" fmla="*/ 1134 h 1531"/>
                <a:gd name="T80" fmla="*/ 114 w 1219"/>
                <a:gd name="T81" fmla="*/ 964 h 1531"/>
                <a:gd name="T82" fmla="*/ 114 w 1219"/>
                <a:gd name="T83" fmla="*/ 850 h 1531"/>
                <a:gd name="T84" fmla="*/ 227 w 1219"/>
                <a:gd name="T85" fmla="*/ 709 h 1531"/>
                <a:gd name="T86" fmla="*/ 312 w 1219"/>
                <a:gd name="T87" fmla="*/ 567 h 1531"/>
                <a:gd name="T88" fmla="*/ 256 w 1219"/>
                <a:gd name="T89" fmla="*/ 482 h 1531"/>
                <a:gd name="T90" fmla="*/ 284 w 1219"/>
                <a:gd name="T91" fmla="*/ 312 h 1531"/>
                <a:gd name="T92" fmla="*/ 397 w 1219"/>
                <a:gd name="T93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19" h="1531">
                  <a:moveTo>
                    <a:pt x="397" y="0"/>
                  </a:moveTo>
                  <a:lnTo>
                    <a:pt x="426" y="28"/>
                  </a:lnTo>
                  <a:lnTo>
                    <a:pt x="397" y="57"/>
                  </a:lnTo>
                  <a:lnTo>
                    <a:pt x="397" y="85"/>
                  </a:lnTo>
                  <a:lnTo>
                    <a:pt x="369" y="142"/>
                  </a:lnTo>
                  <a:lnTo>
                    <a:pt x="397" y="227"/>
                  </a:lnTo>
                  <a:lnTo>
                    <a:pt x="454" y="198"/>
                  </a:lnTo>
                  <a:lnTo>
                    <a:pt x="482" y="283"/>
                  </a:lnTo>
                  <a:lnTo>
                    <a:pt x="454" y="312"/>
                  </a:lnTo>
                  <a:lnTo>
                    <a:pt x="482" y="340"/>
                  </a:lnTo>
                  <a:lnTo>
                    <a:pt x="511" y="312"/>
                  </a:lnTo>
                  <a:lnTo>
                    <a:pt x="596" y="283"/>
                  </a:lnTo>
                  <a:lnTo>
                    <a:pt x="596" y="312"/>
                  </a:lnTo>
                  <a:lnTo>
                    <a:pt x="567" y="368"/>
                  </a:lnTo>
                  <a:lnTo>
                    <a:pt x="567" y="425"/>
                  </a:lnTo>
                  <a:lnTo>
                    <a:pt x="596" y="510"/>
                  </a:lnTo>
                  <a:lnTo>
                    <a:pt x="596" y="567"/>
                  </a:lnTo>
                  <a:lnTo>
                    <a:pt x="624" y="652"/>
                  </a:lnTo>
                  <a:lnTo>
                    <a:pt x="681" y="624"/>
                  </a:lnTo>
                  <a:lnTo>
                    <a:pt x="652" y="680"/>
                  </a:lnTo>
                  <a:lnTo>
                    <a:pt x="709" y="709"/>
                  </a:lnTo>
                  <a:lnTo>
                    <a:pt x="738" y="709"/>
                  </a:lnTo>
                  <a:lnTo>
                    <a:pt x="766" y="765"/>
                  </a:lnTo>
                  <a:lnTo>
                    <a:pt x="823" y="737"/>
                  </a:lnTo>
                  <a:lnTo>
                    <a:pt x="794" y="709"/>
                  </a:lnTo>
                  <a:lnTo>
                    <a:pt x="851" y="652"/>
                  </a:lnTo>
                  <a:lnTo>
                    <a:pt x="851" y="680"/>
                  </a:lnTo>
                  <a:lnTo>
                    <a:pt x="879" y="652"/>
                  </a:lnTo>
                  <a:lnTo>
                    <a:pt x="908" y="567"/>
                  </a:lnTo>
                  <a:lnTo>
                    <a:pt x="964" y="567"/>
                  </a:lnTo>
                  <a:lnTo>
                    <a:pt x="1021" y="595"/>
                  </a:lnTo>
                  <a:lnTo>
                    <a:pt x="1106" y="567"/>
                  </a:lnTo>
                  <a:lnTo>
                    <a:pt x="1106" y="595"/>
                  </a:lnTo>
                  <a:lnTo>
                    <a:pt x="1163" y="595"/>
                  </a:lnTo>
                  <a:lnTo>
                    <a:pt x="1191" y="624"/>
                  </a:lnTo>
                  <a:lnTo>
                    <a:pt x="1163" y="652"/>
                  </a:lnTo>
                  <a:lnTo>
                    <a:pt x="1163" y="709"/>
                  </a:lnTo>
                  <a:lnTo>
                    <a:pt x="1134" y="737"/>
                  </a:lnTo>
                  <a:lnTo>
                    <a:pt x="1134" y="822"/>
                  </a:lnTo>
                  <a:lnTo>
                    <a:pt x="1219" y="907"/>
                  </a:lnTo>
                  <a:lnTo>
                    <a:pt x="1219" y="935"/>
                  </a:lnTo>
                  <a:lnTo>
                    <a:pt x="1163" y="935"/>
                  </a:lnTo>
                  <a:lnTo>
                    <a:pt x="1134" y="964"/>
                  </a:lnTo>
                  <a:lnTo>
                    <a:pt x="1049" y="935"/>
                  </a:lnTo>
                  <a:lnTo>
                    <a:pt x="1021" y="964"/>
                  </a:lnTo>
                  <a:lnTo>
                    <a:pt x="1021" y="992"/>
                  </a:lnTo>
                  <a:lnTo>
                    <a:pt x="993" y="992"/>
                  </a:lnTo>
                  <a:lnTo>
                    <a:pt x="936" y="992"/>
                  </a:lnTo>
                  <a:lnTo>
                    <a:pt x="936" y="1049"/>
                  </a:lnTo>
                  <a:lnTo>
                    <a:pt x="879" y="1077"/>
                  </a:lnTo>
                  <a:lnTo>
                    <a:pt x="823" y="1020"/>
                  </a:lnTo>
                  <a:lnTo>
                    <a:pt x="794" y="1077"/>
                  </a:lnTo>
                  <a:lnTo>
                    <a:pt x="823" y="1134"/>
                  </a:lnTo>
                  <a:lnTo>
                    <a:pt x="738" y="1162"/>
                  </a:lnTo>
                  <a:lnTo>
                    <a:pt x="738" y="1219"/>
                  </a:lnTo>
                  <a:lnTo>
                    <a:pt x="738" y="1304"/>
                  </a:lnTo>
                  <a:lnTo>
                    <a:pt x="681" y="1332"/>
                  </a:lnTo>
                  <a:lnTo>
                    <a:pt x="681" y="1304"/>
                  </a:lnTo>
                  <a:lnTo>
                    <a:pt x="567" y="1247"/>
                  </a:lnTo>
                  <a:lnTo>
                    <a:pt x="596" y="1162"/>
                  </a:lnTo>
                  <a:lnTo>
                    <a:pt x="567" y="1134"/>
                  </a:lnTo>
                  <a:lnTo>
                    <a:pt x="482" y="1191"/>
                  </a:lnTo>
                  <a:lnTo>
                    <a:pt x="454" y="1162"/>
                  </a:lnTo>
                  <a:lnTo>
                    <a:pt x="454" y="1134"/>
                  </a:lnTo>
                  <a:lnTo>
                    <a:pt x="397" y="1049"/>
                  </a:lnTo>
                  <a:lnTo>
                    <a:pt x="312" y="1049"/>
                  </a:lnTo>
                  <a:lnTo>
                    <a:pt x="284" y="1134"/>
                  </a:lnTo>
                  <a:lnTo>
                    <a:pt x="284" y="1276"/>
                  </a:lnTo>
                  <a:lnTo>
                    <a:pt x="256" y="1361"/>
                  </a:lnTo>
                  <a:lnTo>
                    <a:pt x="256" y="1417"/>
                  </a:lnTo>
                  <a:lnTo>
                    <a:pt x="199" y="1531"/>
                  </a:lnTo>
                  <a:lnTo>
                    <a:pt x="86" y="1502"/>
                  </a:lnTo>
                  <a:lnTo>
                    <a:pt x="57" y="1417"/>
                  </a:lnTo>
                  <a:lnTo>
                    <a:pt x="0" y="1361"/>
                  </a:lnTo>
                  <a:lnTo>
                    <a:pt x="0" y="1304"/>
                  </a:lnTo>
                  <a:lnTo>
                    <a:pt x="29" y="1276"/>
                  </a:lnTo>
                  <a:lnTo>
                    <a:pt x="29" y="1219"/>
                  </a:lnTo>
                  <a:lnTo>
                    <a:pt x="86" y="1191"/>
                  </a:lnTo>
                  <a:lnTo>
                    <a:pt x="86" y="1162"/>
                  </a:lnTo>
                  <a:lnTo>
                    <a:pt x="142" y="1134"/>
                  </a:lnTo>
                  <a:lnTo>
                    <a:pt x="199" y="1020"/>
                  </a:lnTo>
                  <a:lnTo>
                    <a:pt x="114" y="964"/>
                  </a:lnTo>
                  <a:lnTo>
                    <a:pt x="86" y="879"/>
                  </a:lnTo>
                  <a:lnTo>
                    <a:pt x="114" y="850"/>
                  </a:lnTo>
                  <a:lnTo>
                    <a:pt x="171" y="709"/>
                  </a:lnTo>
                  <a:lnTo>
                    <a:pt x="227" y="709"/>
                  </a:lnTo>
                  <a:lnTo>
                    <a:pt x="227" y="652"/>
                  </a:lnTo>
                  <a:lnTo>
                    <a:pt x="312" y="567"/>
                  </a:lnTo>
                  <a:lnTo>
                    <a:pt x="227" y="510"/>
                  </a:lnTo>
                  <a:lnTo>
                    <a:pt x="256" y="482"/>
                  </a:lnTo>
                  <a:lnTo>
                    <a:pt x="171" y="425"/>
                  </a:lnTo>
                  <a:lnTo>
                    <a:pt x="284" y="312"/>
                  </a:lnTo>
                  <a:lnTo>
                    <a:pt x="341" y="0"/>
                  </a:lnTo>
                  <a:lnTo>
                    <a:pt x="39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711">
              <a:extLst>
                <a:ext uri="{FF2B5EF4-FFF2-40B4-BE49-F238E27FC236}">
                  <a16:creationId xmlns:a16="http://schemas.microsoft.com/office/drawing/2014/main" id="{94059F73-4EA3-4F4C-8CA8-1A5744284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279"/>
              <a:ext cx="283" cy="284"/>
            </a:xfrm>
            <a:custGeom>
              <a:avLst/>
              <a:gdLst>
                <a:gd name="T0" fmla="*/ 142 w 283"/>
                <a:gd name="T1" fmla="*/ 0 h 284"/>
                <a:gd name="T2" fmla="*/ 85 w 283"/>
                <a:gd name="T3" fmla="*/ 85 h 284"/>
                <a:gd name="T4" fmla="*/ 0 w 283"/>
                <a:gd name="T5" fmla="*/ 170 h 284"/>
                <a:gd name="T6" fmla="*/ 57 w 283"/>
                <a:gd name="T7" fmla="*/ 170 h 284"/>
                <a:gd name="T8" fmla="*/ 28 w 283"/>
                <a:gd name="T9" fmla="*/ 227 h 284"/>
                <a:gd name="T10" fmla="*/ 28 w 283"/>
                <a:gd name="T11" fmla="*/ 255 h 284"/>
                <a:gd name="T12" fmla="*/ 85 w 283"/>
                <a:gd name="T13" fmla="*/ 227 h 284"/>
                <a:gd name="T14" fmla="*/ 142 w 283"/>
                <a:gd name="T15" fmla="*/ 284 h 284"/>
                <a:gd name="T16" fmla="*/ 198 w 283"/>
                <a:gd name="T17" fmla="*/ 284 h 284"/>
                <a:gd name="T18" fmla="*/ 198 w 283"/>
                <a:gd name="T19" fmla="*/ 227 h 284"/>
                <a:gd name="T20" fmla="*/ 283 w 283"/>
                <a:gd name="T21" fmla="*/ 142 h 284"/>
                <a:gd name="T22" fmla="*/ 198 w 283"/>
                <a:gd name="T23" fmla="*/ 85 h 284"/>
                <a:gd name="T24" fmla="*/ 227 w 283"/>
                <a:gd name="T25" fmla="*/ 57 h 284"/>
                <a:gd name="T26" fmla="*/ 142 w 283"/>
                <a:gd name="T2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84">
                  <a:moveTo>
                    <a:pt x="142" y="0"/>
                  </a:moveTo>
                  <a:lnTo>
                    <a:pt x="85" y="85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28" y="227"/>
                  </a:lnTo>
                  <a:lnTo>
                    <a:pt x="28" y="255"/>
                  </a:lnTo>
                  <a:lnTo>
                    <a:pt x="85" y="227"/>
                  </a:lnTo>
                  <a:lnTo>
                    <a:pt x="142" y="284"/>
                  </a:lnTo>
                  <a:lnTo>
                    <a:pt x="198" y="284"/>
                  </a:lnTo>
                  <a:lnTo>
                    <a:pt x="198" y="227"/>
                  </a:lnTo>
                  <a:lnTo>
                    <a:pt x="283" y="142"/>
                  </a:lnTo>
                  <a:lnTo>
                    <a:pt x="198" y="85"/>
                  </a:lnTo>
                  <a:lnTo>
                    <a:pt x="227" y="57"/>
                  </a:lnTo>
                  <a:lnTo>
                    <a:pt x="14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714">
              <a:extLst>
                <a:ext uri="{FF2B5EF4-FFF2-40B4-BE49-F238E27FC236}">
                  <a16:creationId xmlns:a16="http://schemas.microsoft.com/office/drawing/2014/main" id="{16E87FFC-149F-497F-88A0-4D2671ABC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3648"/>
              <a:ext cx="198" cy="198"/>
            </a:xfrm>
            <a:custGeom>
              <a:avLst/>
              <a:gdLst>
                <a:gd name="T0" fmla="*/ 28 w 198"/>
                <a:gd name="T1" fmla="*/ 28 h 198"/>
                <a:gd name="T2" fmla="*/ 0 w 198"/>
                <a:gd name="T3" fmla="*/ 85 h 198"/>
                <a:gd name="T4" fmla="*/ 28 w 198"/>
                <a:gd name="T5" fmla="*/ 85 h 198"/>
                <a:gd name="T6" fmla="*/ 0 w 198"/>
                <a:gd name="T7" fmla="*/ 170 h 198"/>
                <a:gd name="T8" fmla="*/ 56 w 198"/>
                <a:gd name="T9" fmla="*/ 170 h 198"/>
                <a:gd name="T10" fmla="*/ 113 w 198"/>
                <a:gd name="T11" fmla="*/ 141 h 198"/>
                <a:gd name="T12" fmla="*/ 170 w 198"/>
                <a:gd name="T13" fmla="*/ 198 h 198"/>
                <a:gd name="T14" fmla="*/ 198 w 198"/>
                <a:gd name="T15" fmla="*/ 141 h 198"/>
                <a:gd name="T16" fmla="*/ 141 w 198"/>
                <a:gd name="T17" fmla="*/ 85 h 198"/>
                <a:gd name="T18" fmla="*/ 85 w 198"/>
                <a:gd name="T19" fmla="*/ 85 h 198"/>
                <a:gd name="T20" fmla="*/ 141 w 198"/>
                <a:gd name="T21" fmla="*/ 28 h 198"/>
                <a:gd name="T22" fmla="*/ 113 w 198"/>
                <a:gd name="T23" fmla="*/ 0 h 198"/>
                <a:gd name="T24" fmla="*/ 28 w 198"/>
                <a:gd name="T25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198">
                  <a:moveTo>
                    <a:pt x="28" y="28"/>
                  </a:moveTo>
                  <a:lnTo>
                    <a:pt x="0" y="85"/>
                  </a:lnTo>
                  <a:lnTo>
                    <a:pt x="28" y="85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113" y="141"/>
                  </a:lnTo>
                  <a:lnTo>
                    <a:pt x="170" y="198"/>
                  </a:lnTo>
                  <a:lnTo>
                    <a:pt x="198" y="141"/>
                  </a:lnTo>
                  <a:lnTo>
                    <a:pt x="141" y="85"/>
                  </a:lnTo>
                  <a:lnTo>
                    <a:pt x="85" y="85"/>
                  </a:lnTo>
                  <a:lnTo>
                    <a:pt x="141" y="28"/>
                  </a:lnTo>
                  <a:lnTo>
                    <a:pt x="113" y="0"/>
                  </a:lnTo>
                  <a:lnTo>
                    <a:pt x="28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715">
              <a:extLst>
                <a:ext uri="{FF2B5EF4-FFF2-40B4-BE49-F238E27FC236}">
                  <a16:creationId xmlns:a16="http://schemas.microsoft.com/office/drawing/2014/main" id="{BB80F830-17BF-4A8F-BCEC-E83F45141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449"/>
              <a:ext cx="794" cy="1134"/>
            </a:xfrm>
            <a:custGeom>
              <a:avLst/>
              <a:gdLst>
                <a:gd name="T0" fmla="*/ 482 w 794"/>
                <a:gd name="T1" fmla="*/ 227 h 1134"/>
                <a:gd name="T2" fmla="*/ 567 w 794"/>
                <a:gd name="T3" fmla="*/ 199 h 1134"/>
                <a:gd name="T4" fmla="*/ 595 w 794"/>
                <a:gd name="T5" fmla="*/ 227 h 1134"/>
                <a:gd name="T6" fmla="*/ 539 w 794"/>
                <a:gd name="T7" fmla="*/ 284 h 1134"/>
                <a:gd name="T8" fmla="*/ 595 w 794"/>
                <a:gd name="T9" fmla="*/ 284 h 1134"/>
                <a:gd name="T10" fmla="*/ 652 w 794"/>
                <a:gd name="T11" fmla="*/ 340 h 1134"/>
                <a:gd name="T12" fmla="*/ 624 w 794"/>
                <a:gd name="T13" fmla="*/ 397 h 1134"/>
                <a:gd name="T14" fmla="*/ 567 w 794"/>
                <a:gd name="T15" fmla="*/ 340 h 1134"/>
                <a:gd name="T16" fmla="*/ 510 w 794"/>
                <a:gd name="T17" fmla="*/ 369 h 1134"/>
                <a:gd name="T18" fmla="*/ 454 w 794"/>
                <a:gd name="T19" fmla="*/ 369 h 1134"/>
                <a:gd name="T20" fmla="*/ 482 w 794"/>
                <a:gd name="T21" fmla="*/ 284 h 1134"/>
                <a:gd name="T22" fmla="*/ 454 w 794"/>
                <a:gd name="T23" fmla="*/ 284 h 1134"/>
                <a:gd name="T24" fmla="*/ 340 w 794"/>
                <a:gd name="T25" fmla="*/ 482 h 1134"/>
                <a:gd name="T26" fmla="*/ 114 w 794"/>
                <a:gd name="T27" fmla="*/ 596 h 1134"/>
                <a:gd name="T28" fmla="*/ 0 w 794"/>
                <a:gd name="T29" fmla="*/ 709 h 1134"/>
                <a:gd name="T30" fmla="*/ 28 w 794"/>
                <a:gd name="T31" fmla="*/ 737 h 1134"/>
                <a:gd name="T32" fmla="*/ 85 w 794"/>
                <a:gd name="T33" fmla="*/ 709 h 1134"/>
                <a:gd name="T34" fmla="*/ 114 w 794"/>
                <a:gd name="T35" fmla="*/ 737 h 1134"/>
                <a:gd name="T36" fmla="*/ 199 w 794"/>
                <a:gd name="T37" fmla="*/ 737 h 1134"/>
                <a:gd name="T38" fmla="*/ 255 w 794"/>
                <a:gd name="T39" fmla="*/ 794 h 1134"/>
                <a:gd name="T40" fmla="*/ 284 w 794"/>
                <a:gd name="T41" fmla="*/ 794 h 1134"/>
                <a:gd name="T42" fmla="*/ 340 w 794"/>
                <a:gd name="T43" fmla="*/ 822 h 1134"/>
                <a:gd name="T44" fmla="*/ 284 w 794"/>
                <a:gd name="T45" fmla="*/ 851 h 1134"/>
                <a:gd name="T46" fmla="*/ 227 w 794"/>
                <a:gd name="T47" fmla="*/ 936 h 1134"/>
                <a:gd name="T48" fmla="*/ 284 w 794"/>
                <a:gd name="T49" fmla="*/ 992 h 1134"/>
                <a:gd name="T50" fmla="*/ 284 w 794"/>
                <a:gd name="T51" fmla="*/ 1021 h 1134"/>
                <a:gd name="T52" fmla="*/ 312 w 794"/>
                <a:gd name="T53" fmla="*/ 1049 h 1134"/>
                <a:gd name="T54" fmla="*/ 369 w 794"/>
                <a:gd name="T55" fmla="*/ 1021 h 1134"/>
                <a:gd name="T56" fmla="*/ 340 w 794"/>
                <a:gd name="T57" fmla="*/ 1078 h 1134"/>
                <a:gd name="T58" fmla="*/ 369 w 794"/>
                <a:gd name="T59" fmla="*/ 1078 h 1134"/>
                <a:gd name="T60" fmla="*/ 397 w 794"/>
                <a:gd name="T61" fmla="*/ 1106 h 1134"/>
                <a:gd name="T62" fmla="*/ 397 w 794"/>
                <a:gd name="T63" fmla="*/ 1134 h 1134"/>
                <a:gd name="T64" fmla="*/ 482 w 794"/>
                <a:gd name="T65" fmla="*/ 1134 h 1134"/>
                <a:gd name="T66" fmla="*/ 510 w 794"/>
                <a:gd name="T67" fmla="*/ 1078 h 1134"/>
                <a:gd name="T68" fmla="*/ 567 w 794"/>
                <a:gd name="T69" fmla="*/ 1106 h 1134"/>
                <a:gd name="T70" fmla="*/ 624 w 794"/>
                <a:gd name="T71" fmla="*/ 1106 h 1134"/>
                <a:gd name="T72" fmla="*/ 709 w 794"/>
                <a:gd name="T73" fmla="*/ 964 h 1134"/>
                <a:gd name="T74" fmla="*/ 681 w 794"/>
                <a:gd name="T75" fmla="*/ 907 h 1134"/>
                <a:gd name="T76" fmla="*/ 652 w 794"/>
                <a:gd name="T77" fmla="*/ 822 h 1134"/>
                <a:gd name="T78" fmla="*/ 595 w 794"/>
                <a:gd name="T79" fmla="*/ 766 h 1134"/>
                <a:gd name="T80" fmla="*/ 595 w 794"/>
                <a:gd name="T81" fmla="*/ 709 h 1134"/>
                <a:gd name="T82" fmla="*/ 624 w 794"/>
                <a:gd name="T83" fmla="*/ 681 h 1134"/>
                <a:gd name="T84" fmla="*/ 624 w 794"/>
                <a:gd name="T85" fmla="*/ 624 h 1134"/>
                <a:gd name="T86" fmla="*/ 681 w 794"/>
                <a:gd name="T87" fmla="*/ 596 h 1134"/>
                <a:gd name="T88" fmla="*/ 681 w 794"/>
                <a:gd name="T89" fmla="*/ 567 h 1134"/>
                <a:gd name="T90" fmla="*/ 737 w 794"/>
                <a:gd name="T91" fmla="*/ 539 h 1134"/>
                <a:gd name="T92" fmla="*/ 794 w 794"/>
                <a:gd name="T93" fmla="*/ 425 h 1134"/>
                <a:gd name="T94" fmla="*/ 709 w 794"/>
                <a:gd name="T95" fmla="*/ 369 h 1134"/>
                <a:gd name="T96" fmla="*/ 681 w 794"/>
                <a:gd name="T97" fmla="*/ 284 h 1134"/>
                <a:gd name="T98" fmla="*/ 709 w 794"/>
                <a:gd name="T99" fmla="*/ 255 h 1134"/>
                <a:gd name="T100" fmla="*/ 766 w 794"/>
                <a:gd name="T101" fmla="*/ 114 h 1134"/>
                <a:gd name="T102" fmla="*/ 709 w 794"/>
                <a:gd name="T103" fmla="*/ 57 h 1134"/>
                <a:gd name="T104" fmla="*/ 652 w 794"/>
                <a:gd name="T105" fmla="*/ 85 h 1134"/>
                <a:gd name="T106" fmla="*/ 652 w 794"/>
                <a:gd name="T107" fmla="*/ 57 h 1134"/>
                <a:gd name="T108" fmla="*/ 681 w 794"/>
                <a:gd name="T109" fmla="*/ 0 h 1134"/>
                <a:gd name="T110" fmla="*/ 624 w 794"/>
                <a:gd name="T111" fmla="*/ 0 h 1134"/>
                <a:gd name="T112" fmla="*/ 539 w 794"/>
                <a:gd name="T113" fmla="*/ 142 h 1134"/>
                <a:gd name="T114" fmla="*/ 482 w 794"/>
                <a:gd name="T115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4" h="1134">
                  <a:moveTo>
                    <a:pt x="482" y="227"/>
                  </a:moveTo>
                  <a:lnTo>
                    <a:pt x="567" y="199"/>
                  </a:lnTo>
                  <a:lnTo>
                    <a:pt x="595" y="227"/>
                  </a:lnTo>
                  <a:lnTo>
                    <a:pt x="539" y="284"/>
                  </a:lnTo>
                  <a:lnTo>
                    <a:pt x="595" y="284"/>
                  </a:lnTo>
                  <a:lnTo>
                    <a:pt x="652" y="340"/>
                  </a:lnTo>
                  <a:lnTo>
                    <a:pt x="624" y="397"/>
                  </a:lnTo>
                  <a:lnTo>
                    <a:pt x="567" y="340"/>
                  </a:lnTo>
                  <a:lnTo>
                    <a:pt x="510" y="369"/>
                  </a:lnTo>
                  <a:lnTo>
                    <a:pt x="454" y="369"/>
                  </a:lnTo>
                  <a:lnTo>
                    <a:pt x="482" y="284"/>
                  </a:lnTo>
                  <a:lnTo>
                    <a:pt x="454" y="284"/>
                  </a:lnTo>
                  <a:lnTo>
                    <a:pt x="340" y="482"/>
                  </a:lnTo>
                  <a:lnTo>
                    <a:pt x="114" y="596"/>
                  </a:lnTo>
                  <a:lnTo>
                    <a:pt x="0" y="709"/>
                  </a:lnTo>
                  <a:lnTo>
                    <a:pt x="28" y="737"/>
                  </a:lnTo>
                  <a:lnTo>
                    <a:pt x="85" y="709"/>
                  </a:lnTo>
                  <a:lnTo>
                    <a:pt x="114" y="737"/>
                  </a:lnTo>
                  <a:lnTo>
                    <a:pt x="199" y="737"/>
                  </a:lnTo>
                  <a:lnTo>
                    <a:pt x="255" y="794"/>
                  </a:lnTo>
                  <a:lnTo>
                    <a:pt x="284" y="794"/>
                  </a:lnTo>
                  <a:lnTo>
                    <a:pt x="340" y="822"/>
                  </a:lnTo>
                  <a:lnTo>
                    <a:pt x="284" y="851"/>
                  </a:lnTo>
                  <a:lnTo>
                    <a:pt x="227" y="936"/>
                  </a:lnTo>
                  <a:lnTo>
                    <a:pt x="284" y="992"/>
                  </a:lnTo>
                  <a:lnTo>
                    <a:pt x="284" y="1021"/>
                  </a:lnTo>
                  <a:lnTo>
                    <a:pt x="312" y="1049"/>
                  </a:lnTo>
                  <a:lnTo>
                    <a:pt x="369" y="1021"/>
                  </a:lnTo>
                  <a:lnTo>
                    <a:pt x="340" y="1078"/>
                  </a:lnTo>
                  <a:lnTo>
                    <a:pt x="369" y="1078"/>
                  </a:lnTo>
                  <a:lnTo>
                    <a:pt x="397" y="1106"/>
                  </a:lnTo>
                  <a:lnTo>
                    <a:pt x="397" y="1134"/>
                  </a:lnTo>
                  <a:lnTo>
                    <a:pt x="482" y="1134"/>
                  </a:lnTo>
                  <a:lnTo>
                    <a:pt x="510" y="1078"/>
                  </a:lnTo>
                  <a:lnTo>
                    <a:pt x="567" y="1106"/>
                  </a:lnTo>
                  <a:lnTo>
                    <a:pt x="624" y="1106"/>
                  </a:lnTo>
                  <a:lnTo>
                    <a:pt x="709" y="964"/>
                  </a:lnTo>
                  <a:lnTo>
                    <a:pt x="681" y="907"/>
                  </a:lnTo>
                  <a:lnTo>
                    <a:pt x="652" y="822"/>
                  </a:lnTo>
                  <a:lnTo>
                    <a:pt x="595" y="766"/>
                  </a:lnTo>
                  <a:lnTo>
                    <a:pt x="595" y="709"/>
                  </a:lnTo>
                  <a:lnTo>
                    <a:pt x="624" y="681"/>
                  </a:lnTo>
                  <a:lnTo>
                    <a:pt x="624" y="624"/>
                  </a:lnTo>
                  <a:lnTo>
                    <a:pt x="681" y="596"/>
                  </a:lnTo>
                  <a:lnTo>
                    <a:pt x="681" y="567"/>
                  </a:lnTo>
                  <a:lnTo>
                    <a:pt x="737" y="539"/>
                  </a:lnTo>
                  <a:lnTo>
                    <a:pt x="794" y="425"/>
                  </a:lnTo>
                  <a:lnTo>
                    <a:pt x="709" y="369"/>
                  </a:lnTo>
                  <a:lnTo>
                    <a:pt x="681" y="284"/>
                  </a:lnTo>
                  <a:lnTo>
                    <a:pt x="709" y="255"/>
                  </a:lnTo>
                  <a:lnTo>
                    <a:pt x="766" y="114"/>
                  </a:lnTo>
                  <a:lnTo>
                    <a:pt x="709" y="57"/>
                  </a:lnTo>
                  <a:lnTo>
                    <a:pt x="652" y="85"/>
                  </a:lnTo>
                  <a:lnTo>
                    <a:pt x="652" y="57"/>
                  </a:lnTo>
                  <a:lnTo>
                    <a:pt x="681" y="0"/>
                  </a:lnTo>
                  <a:lnTo>
                    <a:pt x="624" y="0"/>
                  </a:lnTo>
                  <a:lnTo>
                    <a:pt x="539" y="142"/>
                  </a:lnTo>
                  <a:lnTo>
                    <a:pt x="482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716">
              <a:extLst>
                <a:ext uri="{FF2B5EF4-FFF2-40B4-BE49-F238E27FC236}">
                  <a16:creationId xmlns:a16="http://schemas.microsoft.com/office/drawing/2014/main" id="{73507F4A-8895-4DC0-B311-73651C1E7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" y="4158"/>
              <a:ext cx="1276" cy="1162"/>
            </a:xfrm>
            <a:custGeom>
              <a:avLst/>
              <a:gdLst>
                <a:gd name="T0" fmla="*/ 907 w 1276"/>
                <a:gd name="T1" fmla="*/ 28 h 1162"/>
                <a:gd name="T2" fmla="*/ 993 w 1276"/>
                <a:gd name="T3" fmla="*/ 28 h 1162"/>
                <a:gd name="T4" fmla="*/ 1134 w 1276"/>
                <a:gd name="T5" fmla="*/ 85 h 1162"/>
                <a:gd name="T6" fmla="*/ 1219 w 1276"/>
                <a:gd name="T7" fmla="*/ 113 h 1162"/>
                <a:gd name="T8" fmla="*/ 1106 w 1276"/>
                <a:gd name="T9" fmla="*/ 227 h 1162"/>
                <a:gd name="T10" fmla="*/ 1163 w 1276"/>
                <a:gd name="T11" fmla="*/ 312 h 1162"/>
                <a:gd name="T12" fmla="*/ 1248 w 1276"/>
                <a:gd name="T13" fmla="*/ 312 h 1162"/>
                <a:gd name="T14" fmla="*/ 1248 w 1276"/>
                <a:gd name="T15" fmla="*/ 369 h 1162"/>
                <a:gd name="T16" fmla="*/ 1276 w 1276"/>
                <a:gd name="T17" fmla="*/ 425 h 1162"/>
                <a:gd name="T18" fmla="*/ 1191 w 1276"/>
                <a:gd name="T19" fmla="*/ 510 h 1162"/>
                <a:gd name="T20" fmla="*/ 1163 w 1276"/>
                <a:gd name="T21" fmla="*/ 624 h 1162"/>
                <a:gd name="T22" fmla="*/ 1191 w 1276"/>
                <a:gd name="T23" fmla="*/ 737 h 1162"/>
                <a:gd name="T24" fmla="*/ 1219 w 1276"/>
                <a:gd name="T25" fmla="*/ 822 h 1162"/>
                <a:gd name="T26" fmla="*/ 993 w 1276"/>
                <a:gd name="T27" fmla="*/ 907 h 1162"/>
                <a:gd name="T28" fmla="*/ 851 w 1276"/>
                <a:gd name="T29" fmla="*/ 964 h 1162"/>
                <a:gd name="T30" fmla="*/ 709 w 1276"/>
                <a:gd name="T31" fmla="*/ 1049 h 1162"/>
                <a:gd name="T32" fmla="*/ 624 w 1276"/>
                <a:gd name="T33" fmla="*/ 964 h 1162"/>
                <a:gd name="T34" fmla="*/ 539 w 1276"/>
                <a:gd name="T35" fmla="*/ 936 h 1162"/>
                <a:gd name="T36" fmla="*/ 539 w 1276"/>
                <a:gd name="T37" fmla="*/ 822 h 1162"/>
                <a:gd name="T38" fmla="*/ 539 w 1276"/>
                <a:gd name="T39" fmla="*/ 737 h 1162"/>
                <a:gd name="T40" fmla="*/ 482 w 1276"/>
                <a:gd name="T41" fmla="*/ 765 h 1162"/>
                <a:gd name="T42" fmla="*/ 340 w 1276"/>
                <a:gd name="T43" fmla="*/ 765 h 1162"/>
                <a:gd name="T44" fmla="*/ 284 w 1276"/>
                <a:gd name="T45" fmla="*/ 822 h 1162"/>
                <a:gd name="T46" fmla="*/ 227 w 1276"/>
                <a:gd name="T47" fmla="*/ 850 h 1162"/>
                <a:gd name="T48" fmla="*/ 199 w 1276"/>
                <a:gd name="T49" fmla="*/ 964 h 1162"/>
                <a:gd name="T50" fmla="*/ 170 w 1276"/>
                <a:gd name="T51" fmla="*/ 1049 h 1162"/>
                <a:gd name="T52" fmla="*/ 312 w 1276"/>
                <a:gd name="T53" fmla="*/ 992 h 1162"/>
                <a:gd name="T54" fmla="*/ 369 w 1276"/>
                <a:gd name="T55" fmla="*/ 992 h 1162"/>
                <a:gd name="T56" fmla="*/ 426 w 1276"/>
                <a:gd name="T57" fmla="*/ 936 h 1162"/>
                <a:gd name="T58" fmla="*/ 454 w 1276"/>
                <a:gd name="T59" fmla="*/ 1021 h 1162"/>
                <a:gd name="T60" fmla="*/ 426 w 1276"/>
                <a:gd name="T61" fmla="*/ 1077 h 1162"/>
                <a:gd name="T62" fmla="*/ 397 w 1276"/>
                <a:gd name="T63" fmla="*/ 1162 h 1162"/>
                <a:gd name="T64" fmla="*/ 227 w 1276"/>
                <a:gd name="T65" fmla="*/ 1134 h 1162"/>
                <a:gd name="T66" fmla="*/ 170 w 1276"/>
                <a:gd name="T67" fmla="*/ 1106 h 1162"/>
                <a:gd name="T68" fmla="*/ 57 w 1276"/>
                <a:gd name="T69" fmla="*/ 1049 h 1162"/>
                <a:gd name="T70" fmla="*/ 29 w 1276"/>
                <a:gd name="T71" fmla="*/ 907 h 1162"/>
                <a:gd name="T72" fmla="*/ 29 w 1276"/>
                <a:gd name="T73" fmla="*/ 737 h 1162"/>
                <a:gd name="T74" fmla="*/ 0 w 1276"/>
                <a:gd name="T75" fmla="*/ 652 h 1162"/>
                <a:gd name="T76" fmla="*/ 0 w 1276"/>
                <a:gd name="T77" fmla="*/ 510 h 1162"/>
                <a:gd name="T78" fmla="*/ 114 w 1276"/>
                <a:gd name="T79" fmla="*/ 425 h 1162"/>
                <a:gd name="T80" fmla="*/ 397 w 1276"/>
                <a:gd name="T81" fmla="*/ 425 h 1162"/>
                <a:gd name="T82" fmla="*/ 879 w 1276"/>
                <a:gd name="T83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6" h="1162">
                  <a:moveTo>
                    <a:pt x="879" y="0"/>
                  </a:moveTo>
                  <a:lnTo>
                    <a:pt x="907" y="28"/>
                  </a:lnTo>
                  <a:lnTo>
                    <a:pt x="964" y="0"/>
                  </a:lnTo>
                  <a:lnTo>
                    <a:pt x="993" y="28"/>
                  </a:lnTo>
                  <a:lnTo>
                    <a:pt x="1078" y="28"/>
                  </a:lnTo>
                  <a:lnTo>
                    <a:pt x="1134" y="85"/>
                  </a:lnTo>
                  <a:lnTo>
                    <a:pt x="1163" y="85"/>
                  </a:lnTo>
                  <a:lnTo>
                    <a:pt x="1219" y="113"/>
                  </a:lnTo>
                  <a:lnTo>
                    <a:pt x="1163" y="142"/>
                  </a:lnTo>
                  <a:lnTo>
                    <a:pt x="1106" y="227"/>
                  </a:lnTo>
                  <a:lnTo>
                    <a:pt x="1163" y="283"/>
                  </a:lnTo>
                  <a:lnTo>
                    <a:pt x="1163" y="312"/>
                  </a:lnTo>
                  <a:lnTo>
                    <a:pt x="1191" y="340"/>
                  </a:lnTo>
                  <a:lnTo>
                    <a:pt x="1248" y="312"/>
                  </a:lnTo>
                  <a:lnTo>
                    <a:pt x="1219" y="369"/>
                  </a:lnTo>
                  <a:lnTo>
                    <a:pt x="1248" y="369"/>
                  </a:lnTo>
                  <a:lnTo>
                    <a:pt x="1276" y="397"/>
                  </a:lnTo>
                  <a:lnTo>
                    <a:pt x="1276" y="425"/>
                  </a:lnTo>
                  <a:lnTo>
                    <a:pt x="1219" y="510"/>
                  </a:lnTo>
                  <a:lnTo>
                    <a:pt x="1191" y="510"/>
                  </a:lnTo>
                  <a:lnTo>
                    <a:pt x="1191" y="567"/>
                  </a:lnTo>
                  <a:lnTo>
                    <a:pt x="1163" y="624"/>
                  </a:lnTo>
                  <a:lnTo>
                    <a:pt x="1219" y="680"/>
                  </a:lnTo>
                  <a:lnTo>
                    <a:pt x="1191" y="737"/>
                  </a:lnTo>
                  <a:lnTo>
                    <a:pt x="1191" y="765"/>
                  </a:lnTo>
                  <a:lnTo>
                    <a:pt x="1219" y="822"/>
                  </a:lnTo>
                  <a:lnTo>
                    <a:pt x="1163" y="879"/>
                  </a:lnTo>
                  <a:lnTo>
                    <a:pt x="993" y="907"/>
                  </a:lnTo>
                  <a:lnTo>
                    <a:pt x="964" y="907"/>
                  </a:lnTo>
                  <a:lnTo>
                    <a:pt x="851" y="964"/>
                  </a:lnTo>
                  <a:lnTo>
                    <a:pt x="794" y="1049"/>
                  </a:lnTo>
                  <a:lnTo>
                    <a:pt x="709" y="1049"/>
                  </a:lnTo>
                  <a:lnTo>
                    <a:pt x="709" y="1021"/>
                  </a:lnTo>
                  <a:lnTo>
                    <a:pt x="624" y="964"/>
                  </a:lnTo>
                  <a:lnTo>
                    <a:pt x="596" y="992"/>
                  </a:lnTo>
                  <a:lnTo>
                    <a:pt x="539" y="936"/>
                  </a:lnTo>
                  <a:lnTo>
                    <a:pt x="539" y="879"/>
                  </a:lnTo>
                  <a:lnTo>
                    <a:pt x="539" y="822"/>
                  </a:lnTo>
                  <a:lnTo>
                    <a:pt x="511" y="794"/>
                  </a:lnTo>
                  <a:lnTo>
                    <a:pt x="539" y="737"/>
                  </a:lnTo>
                  <a:lnTo>
                    <a:pt x="511" y="737"/>
                  </a:lnTo>
                  <a:lnTo>
                    <a:pt x="482" y="765"/>
                  </a:lnTo>
                  <a:lnTo>
                    <a:pt x="454" y="737"/>
                  </a:lnTo>
                  <a:lnTo>
                    <a:pt x="340" y="765"/>
                  </a:lnTo>
                  <a:lnTo>
                    <a:pt x="284" y="765"/>
                  </a:lnTo>
                  <a:lnTo>
                    <a:pt x="284" y="822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170" y="879"/>
                  </a:lnTo>
                  <a:lnTo>
                    <a:pt x="199" y="964"/>
                  </a:lnTo>
                  <a:lnTo>
                    <a:pt x="142" y="992"/>
                  </a:lnTo>
                  <a:lnTo>
                    <a:pt x="170" y="1049"/>
                  </a:lnTo>
                  <a:lnTo>
                    <a:pt x="227" y="1049"/>
                  </a:lnTo>
                  <a:lnTo>
                    <a:pt x="312" y="992"/>
                  </a:lnTo>
                  <a:lnTo>
                    <a:pt x="369" y="964"/>
                  </a:lnTo>
                  <a:lnTo>
                    <a:pt x="369" y="992"/>
                  </a:lnTo>
                  <a:lnTo>
                    <a:pt x="397" y="992"/>
                  </a:lnTo>
                  <a:lnTo>
                    <a:pt x="426" y="936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482" y="1049"/>
                  </a:lnTo>
                  <a:lnTo>
                    <a:pt x="426" y="1077"/>
                  </a:lnTo>
                  <a:lnTo>
                    <a:pt x="426" y="1134"/>
                  </a:lnTo>
                  <a:lnTo>
                    <a:pt x="397" y="1162"/>
                  </a:lnTo>
                  <a:lnTo>
                    <a:pt x="340" y="1106"/>
                  </a:lnTo>
                  <a:lnTo>
                    <a:pt x="227" y="1134"/>
                  </a:lnTo>
                  <a:lnTo>
                    <a:pt x="227" y="1106"/>
                  </a:lnTo>
                  <a:lnTo>
                    <a:pt x="170" y="1106"/>
                  </a:lnTo>
                  <a:lnTo>
                    <a:pt x="114" y="1049"/>
                  </a:lnTo>
                  <a:lnTo>
                    <a:pt x="57" y="1049"/>
                  </a:lnTo>
                  <a:lnTo>
                    <a:pt x="57" y="964"/>
                  </a:lnTo>
                  <a:lnTo>
                    <a:pt x="29" y="907"/>
                  </a:lnTo>
                  <a:lnTo>
                    <a:pt x="85" y="765"/>
                  </a:lnTo>
                  <a:lnTo>
                    <a:pt x="29" y="737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29" y="595"/>
                  </a:lnTo>
                  <a:lnTo>
                    <a:pt x="0" y="510"/>
                  </a:lnTo>
                  <a:lnTo>
                    <a:pt x="57" y="425"/>
                  </a:lnTo>
                  <a:lnTo>
                    <a:pt x="114" y="425"/>
                  </a:lnTo>
                  <a:lnTo>
                    <a:pt x="199" y="454"/>
                  </a:lnTo>
                  <a:lnTo>
                    <a:pt x="397" y="425"/>
                  </a:lnTo>
                  <a:lnTo>
                    <a:pt x="652" y="227"/>
                  </a:lnTo>
                  <a:lnTo>
                    <a:pt x="87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718">
              <a:extLst>
                <a:ext uri="{FF2B5EF4-FFF2-40B4-BE49-F238E27FC236}">
                  <a16:creationId xmlns:a16="http://schemas.microsoft.com/office/drawing/2014/main" id="{75F103BD-BB76-4BFF-8AB2-84A1D5208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4895"/>
              <a:ext cx="964" cy="851"/>
            </a:xfrm>
            <a:custGeom>
              <a:avLst/>
              <a:gdLst>
                <a:gd name="T0" fmla="*/ 879 w 964"/>
                <a:gd name="T1" fmla="*/ 312 h 851"/>
                <a:gd name="T2" fmla="*/ 794 w 964"/>
                <a:gd name="T3" fmla="*/ 227 h 851"/>
                <a:gd name="T4" fmla="*/ 709 w 964"/>
                <a:gd name="T5" fmla="*/ 199 h 851"/>
                <a:gd name="T6" fmla="*/ 681 w 964"/>
                <a:gd name="T7" fmla="*/ 57 h 851"/>
                <a:gd name="T8" fmla="*/ 681 w 964"/>
                <a:gd name="T9" fmla="*/ 0 h 851"/>
                <a:gd name="T10" fmla="*/ 624 w 964"/>
                <a:gd name="T11" fmla="*/ 0 h 851"/>
                <a:gd name="T12" fmla="*/ 454 w 964"/>
                <a:gd name="T13" fmla="*/ 28 h 851"/>
                <a:gd name="T14" fmla="*/ 397 w 964"/>
                <a:gd name="T15" fmla="*/ 57 h 851"/>
                <a:gd name="T16" fmla="*/ 340 w 964"/>
                <a:gd name="T17" fmla="*/ 142 h 851"/>
                <a:gd name="T18" fmla="*/ 312 w 964"/>
                <a:gd name="T19" fmla="*/ 255 h 851"/>
                <a:gd name="T20" fmla="*/ 397 w 964"/>
                <a:gd name="T21" fmla="*/ 312 h 851"/>
                <a:gd name="T22" fmla="*/ 539 w 964"/>
                <a:gd name="T23" fmla="*/ 227 h 851"/>
                <a:gd name="T24" fmla="*/ 567 w 964"/>
                <a:gd name="T25" fmla="*/ 255 h 851"/>
                <a:gd name="T26" fmla="*/ 624 w 964"/>
                <a:gd name="T27" fmla="*/ 170 h 851"/>
                <a:gd name="T28" fmla="*/ 652 w 964"/>
                <a:gd name="T29" fmla="*/ 312 h 851"/>
                <a:gd name="T30" fmla="*/ 596 w 964"/>
                <a:gd name="T31" fmla="*/ 397 h 851"/>
                <a:gd name="T32" fmla="*/ 510 w 964"/>
                <a:gd name="T33" fmla="*/ 369 h 851"/>
                <a:gd name="T34" fmla="*/ 397 w 964"/>
                <a:gd name="T35" fmla="*/ 369 h 851"/>
                <a:gd name="T36" fmla="*/ 284 w 964"/>
                <a:gd name="T37" fmla="*/ 312 h 851"/>
                <a:gd name="T38" fmla="*/ 255 w 964"/>
                <a:gd name="T39" fmla="*/ 340 h 851"/>
                <a:gd name="T40" fmla="*/ 199 w 964"/>
                <a:gd name="T41" fmla="*/ 397 h 851"/>
                <a:gd name="T42" fmla="*/ 85 w 964"/>
                <a:gd name="T43" fmla="*/ 482 h 851"/>
                <a:gd name="T44" fmla="*/ 29 w 964"/>
                <a:gd name="T45" fmla="*/ 539 h 851"/>
                <a:gd name="T46" fmla="*/ 57 w 964"/>
                <a:gd name="T47" fmla="*/ 567 h 851"/>
                <a:gd name="T48" fmla="*/ 29 w 964"/>
                <a:gd name="T49" fmla="*/ 652 h 851"/>
                <a:gd name="T50" fmla="*/ 0 w 964"/>
                <a:gd name="T51" fmla="*/ 766 h 851"/>
                <a:gd name="T52" fmla="*/ 114 w 964"/>
                <a:gd name="T53" fmla="*/ 822 h 851"/>
                <a:gd name="T54" fmla="*/ 170 w 964"/>
                <a:gd name="T55" fmla="*/ 822 h 851"/>
                <a:gd name="T56" fmla="*/ 312 w 964"/>
                <a:gd name="T57" fmla="*/ 680 h 851"/>
                <a:gd name="T58" fmla="*/ 482 w 964"/>
                <a:gd name="T59" fmla="*/ 680 h 851"/>
                <a:gd name="T60" fmla="*/ 624 w 964"/>
                <a:gd name="T61" fmla="*/ 652 h 851"/>
                <a:gd name="T62" fmla="*/ 681 w 964"/>
                <a:gd name="T63" fmla="*/ 680 h 851"/>
                <a:gd name="T64" fmla="*/ 709 w 964"/>
                <a:gd name="T65" fmla="*/ 737 h 851"/>
                <a:gd name="T66" fmla="*/ 737 w 964"/>
                <a:gd name="T67" fmla="*/ 595 h 851"/>
                <a:gd name="T68" fmla="*/ 737 w 964"/>
                <a:gd name="T69" fmla="*/ 539 h 851"/>
                <a:gd name="T70" fmla="*/ 851 w 964"/>
                <a:gd name="T71" fmla="*/ 454 h 851"/>
                <a:gd name="T72" fmla="*/ 936 w 964"/>
                <a:gd name="T73" fmla="*/ 39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851">
                  <a:moveTo>
                    <a:pt x="964" y="312"/>
                  </a:moveTo>
                  <a:lnTo>
                    <a:pt x="879" y="312"/>
                  </a:lnTo>
                  <a:lnTo>
                    <a:pt x="879" y="284"/>
                  </a:lnTo>
                  <a:lnTo>
                    <a:pt x="794" y="227"/>
                  </a:lnTo>
                  <a:lnTo>
                    <a:pt x="766" y="255"/>
                  </a:lnTo>
                  <a:lnTo>
                    <a:pt x="709" y="199"/>
                  </a:lnTo>
                  <a:lnTo>
                    <a:pt x="709" y="85"/>
                  </a:lnTo>
                  <a:lnTo>
                    <a:pt x="681" y="57"/>
                  </a:lnTo>
                  <a:lnTo>
                    <a:pt x="709" y="0"/>
                  </a:lnTo>
                  <a:lnTo>
                    <a:pt x="681" y="0"/>
                  </a:lnTo>
                  <a:lnTo>
                    <a:pt x="652" y="28"/>
                  </a:lnTo>
                  <a:lnTo>
                    <a:pt x="624" y="0"/>
                  </a:lnTo>
                  <a:lnTo>
                    <a:pt x="510" y="28"/>
                  </a:lnTo>
                  <a:lnTo>
                    <a:pt x="454" y="28"/>
                  </a:lnTo>
                  <a:lnTo>
                    <a:pt x="454" y="85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0" y="142"/>
                  </a:lnTo>
                  <a:lnTo>
                    <a:pt x="369" y="227"/>
                  </a:lnTo>
                  <a:lnTo>
                    <a:pt x="312" y="255"/>
                  </a:lnTo>
                  <a:lnTo>
                    <a:pt x="340" y="312"/>
                  </a:lnTo>
                  <a:lnTo>
                    <a:pt x="397" y="312"/>
                  </a:lnTo>
                  <a:lnTo>
                    <a:pt x="482" y="255"/>
                  </a:lnTo>
                  <a:lnTo>
                    <a:pt x="539" y="227"/>
                  </a:lnTo>
                  <a:lnTo>
                    <a:pt x="539" y="255"/>
                  </a:lnTo>
                  <a:lnTo>
                    <a:pt x="567" y="255"/>
                  </a:lnTo>
                  <a:lnTo>
                    <a:pt x="596" y="199"/>
                  </a:lnTo>
                  <a:lnTo>
                    <a:pt x="624" y="170"/>
                  </a:lnTo>
                  <a:lnTo>
                    <a:pt x="624" y="284"/>
                  </a:lnTo>
                  <a:lnTo>
                    <a:pt x="652" y="312"/>
                  </a:lnTo>
                  <a:lnTo>
                    <a:pt x="596" y="340"/>
                  </a:lnTo>
                  <a:lnTo>
                    <a:pt x="596" y="397"/>
                  </a:lnTo>
                  <a:lnTo>
                    <a:pt x="567" y="425"/>
                  </a:lnTo>
                  <a:lnTo>
                    <a:pt x="510" y="369"/>
                  </a:lnTo>
                  <a:lnTo>
                    <a:pt x="397" y="397"/>
                  </a:lnTo>
                  <a:lnTo>
                    <a:pt x="397" y="369"/>
                  </a:lnTo>
                  <a:lnTo>
                    <a:pt x="340" y="369"/>
                  </a:lnTo>
                  <a:lnTo>
                    <a:pt x="284" y="312"/>
                  </a:lnTo>
                  <a:lnTo>
                    <a:pt x="227" y="312"/>
                  </a:lnTo>
                  <a:lnTo>
                    <a:pt x="255" y="340"/>
                  </a:lnTo>
                  <a:lnTo>
                    <a:pt x="255" y="397"/>
                  </a:lnTo>
                  <a:lnTo>
                    <a:pt x="199" y="397"/>
                  </a:lnTo>
                  <a:lnTo>
                    <a:pt x="170" y="454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29" y="539"/>
                  </a:lnTo>
                  <a:lnTo>
                    <a:pt x="29" y="567"/>
                  </a:lnTo>
                  <a:lnTo>
                    <a:pt x="57" y="567"/>
                  </a:lnTo>
                  <a:lnTo>
                    <a:pt x="85" y="595"/>
                  </a:lnTo>
                  <a:lnTo>
                    <a:pt x="29" y="652"/>
                  </a:lnTo>
                  <a:lnTo>
                    <a:pt x="29" y="709"/>
                  </a:lnTo>
                  <a:lnTo>
                    <a:pt x="0" y="766"/>
                  </a:lnTo>
                  <a:lnTo>
                    <a:pt x="85" y="822"/>
                  </a:lnTo>
                  <a:lnTo>
                    <a:pt x="114" y="822"/>
                  </a:lnTo>
                  <a:lnTo>
                    <a:pt x="114" y="851"/>
                  </a:lnTo>
                  <a:lnTo>
                    <a:pt x="170" y="822"/>
                  </a:lnTo>
                  <a:lnTo>
                    <a:pt x="227" y="737"/>
                  </a:lnTo>
                  <a:lnTo>
                    <a:pt x="312" y="680"/>
                  </a:lnTo>
                  <a:lnTo>
                    <a:pt x="397" y="709"/>
                  </a:lnTo>
                  <a:lnTo>
                    <a:pt x="482" y="680"/>
                  </a:lnTo>
                  <a:lnTo>
                    <a:pt x="539" y="624"/>
                  </a:lnTo>
                  <a:lnTo>
                    <a:pt x="624" y="652"/>
                  </a:lnTo>
                  <a:lnTo>
                    <a:pt x="652" y="624"/>
                  </a:lnTo>
                  <a:lnTo>
                    <a:pt x="681" y="680"/>
                  </a:lnTo>
                  <a:lnTo>
                    <a:pt x="681" y="709"/>
                  </a:lnTo>
                  <a:lnTo>
                    <a:pt x="709" y="737"/>
                  </a:lnTo>
                  <a:lnTo>
                    <a:pt x="737" y="680"/>
                  </a:lnTo>
                  <a:lnTo>
                    <a:pt x="737" y="595"/>
                  </a:lnTo>
                  <a:lnTo>
                    <a:pt x="766" y="567"/>
                  </a:lnTo>
                  <a:lnTo>
                    <a:pt x="737" y="539"/>
                  </a:lnTo>
                  <a:lnTo>
                    <a:pt x="794" y="454"/>
                  </a:lnTo>
                  <a:lnTo>
                    <a:pt x="851" y="454"/>
                  </a:lnTo>
                  <a:lnTo>
                    <a:pt x="879" y="482"/>
                  </a:lnTo>
                  <a:lnTo>
                    <a:pt x="936" y="397"/>
                  </a:lnTo>
                  <a:lnTo>
                    <a:pt x="964" y="31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719">
              <a:extLst>
                <a:ext uri="{FF2B5EF4-FFF2-40B4-BE49-F238E27FC236}">
                  <a16:creationId xmlns:a16="http://schemas.microsoft.com/office/drawing/2014/main" id="{30482E13-2EAB-41B5-960B-DC3F3EA14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4668"/>
              <a:ext cx="1162" cy="1191"/>
            </a:xfrm>
            <a:custGeom>
              <a:avLst/>
              <a:gdLst>
                <a:gd name="T0" fmla="*/ 1077 w 1162"/>
                <a:gd name="T1" fmla="*/ 0 h 1191"/>
                <a:gd name="T2" fmla="*/ 1106 w 1162"/>
                <a:gd name="T3" fmla="*/ 85 h 1191"/>
                <a:gd name="T4" fmla="*/ 1077 w 1162"/>
                <a:gd name="T5" fmla="*/ 142 h 1191"/>
                <a:gd name="T6" fmla="*/ 1106 w 1162"/>
                <a:gd name="T7" fmla="*/ 170 h 1191"/>
                <a:gd name="T8" fmla="*/ 1106 w 1162"/>
                <a:gd name="T9" fmla="*/ 227 h 1191"/>
                <a:gd name="T10" fmla="*/ 1162 w 1162"/>
                <a:gd name="T11" fmla="*/ 255 h 1191"/>
                <a:gd name="T12" fmla="*/ 1106 w 1162"/>
                <a:gd name="T13" fmla="*/ 397 h 1191"/>
                <a:gd name="T14" fmla="*/ 1134 w 1162"/>
                <a:gd name="T15" fmla="*/ 454 h 1191"/>
                <a:gd name="T16" fmla="*/ 1134 w 1162"/>
                <a:gd name="T17" fmla="*/ 539 h 1191"/>
                <a:gd name="T18" fmla="*/ 1162 w 1162"/>
                <a:gd name="T19" fmla="*/ 567 h 1191"/>
                <a:gd name="T20" fmla="*/ 1162 w 1162"/>
                <a:gd name="T21" fmla="*/ 624 h 1191"/>
                <a:gd name="T22" fmla="*/ 1106 w 1162"/>
                <a:gd name="T23" fmla="*/ 624 h 1191"/>
                <a:gd name="T24" fmla="*/ 1077 w 1162"/>
                <a:gd name="T25" fmla="*/ 681 h 1191"/>
                <a:gd name="T26" fmla="*/ 992 w 1162"/>
                <a:gd name="T27" fmla="*/ 709 h 1191"/>
                <a:gd name="T28" fmla="*/ 964 w 1162"/>
                <a:gd name="T29" fmla="*/ 709 h 1191"/>
                <a:gd name="T30" fmla="*/ 936 w 1162"/>
                <a:gd name="T31" fmla="*/ 766 h 1191"/>
                <a:gd name="T32" fmla="*/ 879 w 1162"/>
                <a:gd name="T33" fmla="*/ 737 h 1191"/>
                <a:gd name="T34" fmla="*/ 794 w 1162"/>
                <a:gd name="T35" fmla="*/ 737 h 1191"/>
                <a:gd name="T36" fmla="*/ 765 w 1162"/>
                <a:gd name="T37" fmla="*/ 709 h 1191"/>
                <a:gd name="T38" fmla="*/ 680 w 1162"/>
                <a:gd name="T39" fmla="*/ 709 h 1191"/>
                <a:gd name="T40" fmla="*/ 624 w 1162"/>
                <a:gd name="T41" fmla="*/ 737 h 1191"/>
                <a:gd name="T42" fmla="*/ 567 w 1162"/>
                <a:gd name="T43" fmla="*/ 709 h 1191"/>
                <a:gd name="T44" fmla="*/ 567 w 1162"/>
                <a:gd name="T45" fmla="*/ 737 h 1191"/>
                <a:gd name="T46" fmla="*/ 567 w 1162"/>
                <a:gd name="T47" fmla="*/ 766 h 1191"/>
                <a:gd name="T48" fmla="*/ 595 w 1162"/>
                <a:gd name="T49" fmla="*/ 851 h 1191"/>
                <a:gd name="T50" fmla="*/ 482 w 1162"/>
                <a:gd name="T51" fmla="*/ 993 h 1191"/>
                <a:gd name="T52" fmla="*/ 454 w 1162"/>
                <a:gd name="T53" fmla="*/ 1078 h 1191"/>
                <a:gd name="T54" fmla="*/ 369 w 1162"/>
                <a:gd name="T55" fmla="*/ 1106 h 1191"/>
                <a:gd name="T56" fmla="*/ 369 w 1162"/>
                <a:gd name="T57" fmla="*/ 1163 h 1191"/>
                <a:gd name="T58" fmla="*/ 283 w 1162"/>
                <a:gd name="T59" fmla="*/ 1191 h 1191"/>
                <a:gd name="T60" fmla="*/ 255 w 1162"/>
                <a:gd name="T61" fmla="*/ 1163 h 1191"/>
                <a:gd name="T62" fmla="*/ 255 w 1162"/>
                <a:gd name="T63" fmla="*/ 1049 h 1191"/>
                <a:gd name="T64" fmla="*/ 255 w 1162"/>
                <a:gd name="T65" fmla="*/ 1021 h 1191"/>
                <a:gd name="T66" fmla="*/ 227 w 1162"/>
                <a:gd name="T67" fmla="*/ 993 h 1191"/>
                <a:gd name="T68" fmla="*/ 227 w 1162"/>
                <a:gd name="T69" fmla="*/ 851 h 1191"/>
                <a:gd name="T70" fmla="*/ 170 w 1162"/>
                <a:gd name="T71" fmla="*/ 794 h 1191"/>
                <a:gd name="T72" fmla="*/ 170 w 1162"/>
                <a:gd name="T73" fmla="*/ 737 h 1191"/>
                <a:gd name="T74" fmla="*/ 198 w 1162"/>
                <a:gd name="T75" fmla="*/ 681 h 1191"/>
                <a:gd name="T76" fmla="*/ 170 w 1162"/>
                <a:gd name="T77" fmla="*/ 624 h 1191"/>
                <a:gd name="T78" fmla="*/ 113 w 1162"/>
                <a:gd name="T79" fmla="*/ 624 h 1191"/>
                <a:gd name="T80" fmla="*/ 0 w 1162"/>
                <a:gd name="T81" fmla="*/ 539 h 1191"/>
                <a:gd name="T82" fmla="*/ 0 w 1162"/>
                <a:gd name="T83" fmla="*/ 511 h 1191"/>
                <a:gd name="T84" fmla="*/ 482 w 1162"/>
                <a:gd name="T85" fmla="*/ 312 h 1191"/>
                <a:gd name="T86" fmla="*/ 709 w 1162"/>
                <a:gd name="T87" fmla="*/ 227 h 1191"/>
                <a:gd name="T88" fmla="*/ 765 w 1162"/>
                <a:gd name="T89" fmla="*/ 170 h 1191"/>
                <a:gd name="T90" fmla="*/ 907 w 1162"/>
                <a:gd name="T91" fmla="*/ 85 h 1191"/>
                <a:gd name="T92" fmla="*/ 936 w 1162"/>
                <a:gd name="T93" fmla="*/ 85 h 1191"/>
                <a:gd name="T94" fmla="*/ 1077 w 1162"/>
                <a:gd name="T9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2" h="1191">
                  <a:moveTo>
                    <a:pt x="1077" y="0"/>
                  </a:moveTo>
                  <a:lnTo>
                    <a:pt x="1106" y="85"/>
                  </a:lnTo>
                  <a:lnTo>
                    <a:pt x="1077" y="142"/>
                  </a:lnTo>
                  <a:lnTo>
                    <a:pt x="1106" y="170"/>
                  </a:lnTo>
                  <a:lnTo>
                    <a:pt x="1106" y="227"/>
                  </a:lnTo>
                  <a:lnTo>
                    <a:pt x="1162" y="255"/>
                  </a:lnTo>
                  <a:lnTo>
                    <a:pt x="1106" y="397"/>
                  </a:lnTo>
                  <a:lnTo>
                    <a:pt x="1134" y="454"/>
                  </a:lnTo>
                  <a:lnTo>
                    <a:pt x="1134" y="539"/>
                  </a:lnTo>
                  <a:lnTo>
                    <a:pt x="1162" y="567"/>
                  </a:lnTo>
                  <a:lnTo>
                    <a:pt x="1162" y="624"/>
                  </a:lnTo>
                  <a:lnTo>
                    <a:pt x="1106" y="624"/>
                  </a:lnTo>
                  <a:lnTo>
                    <a:pt x="1077" y="681"/>
                  </a:lnTo>
                  <a:lnTo>
                    <a:pt x="992" y="709"/>
                  </a:lnTo>
                  <a:lnTo>
                    <a:pt x="964" y="709"/>
                  </a:lnTo>
                  <a:lnTo>
                    <a:pt x="936" y="766"/>
                  </a:lnTo>
                  <a:lnTo>
                    <a:pt x="879" y="737"/>
                  </a:lnTo>
                  <a:lnTo>
                    <a:pt x="794" y="737"/>
                  </a:lnTo>
                  <a:lnTo>
                    <a:pt x="765" y="709"/>
                  </a:lnTo>
                  <a:lnTo>
                    <a:pt x="680" y="709"/>
                  </a:lnTo>
                  <a:lnTo>
                    <a:pt x="624" y="737"/>
                  </a:lnTo>
                  <a:lnTo>
                    <a:pt x="567" y="709"/>
                  </a:lnTo>
                  <a:lnTo>
                    <a:pt x="567" y="737"/>
                  </a:lnTo>
                  <a:lnTo>
                    <a:pt x="567" y="766"/>
                  </a:lnTo>
                  <a:lnTo>
                    <a:pt x="595" y="851"/>
                  </a:lnTo>
                  <a:lnTo>
                    <a:pt x="482" y="993"/>
                  </a:lnTo>
                  <a:lnTo>
                    <a:pt x="454" y="1078"/>
                  </a:lnTo>
                  <a:lnTo>
                    <a:pt x="369" y="1106"/>
                  </a:lnTo>
                  <a:lnTo>
                    <a:pt x="369" y="1163"/>
                  </a:lnTo>
                  <a:lnTo>
                    <a:pt x="283" y="1191"/>
                  </a:lnTo>
                  <a:lnTo>
                    <a:pt x="255" y="1163"/>
                  </a:lnTo>
                  <a:lnTo>
                    <a:pt x="255" y="1049"/>
                  </a:lnTo>
                  <a:lnTo>
                    <a:pt x="255" y="1021"/>
                  </a:lnTo>
                  <a:lnTo>
                    <a:pt x="227" y="993"/>
                  </a:lnTo>
                  <a:lnTo>
                    <a:pt x="227" y="851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98" y="681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482" y="312"/>
                  </a:lnTo>
                  <a:lnTo>
                    <a:pt x="709" y="227"/>
                  </a:lnTo>
                  <a:lnTo>
                    <a:pt x="765" y="170"/>
                  </a:lnTo>
                  <a:lnTo>
                    <a:pt x="907" y="85"/>
                  </a:lnTo>
                  <a:lnTo>
                    <a:pt x="936" y="85"/>
                  </a:lnTo>
                  <a:lnTo>
                    <a:pt x="107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720">
              <a:extLst>
                <a:ext uri="{FF2B5EF4-FFF2-40B4-BE49-F238E27FC236}">
                  <a16:creationId xmlns:a16="http://schemas.microsoft.com/office/drawing/2014/main" id="{C7CAC988-CFD1-4704-83B3-89981F9DD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3903"/>
              <a:ext cx="482" cy="567"/>
            </a:xfrm>
            <a:custGeom>
              <a:avLst/>
              <a:gdLst>
                <a:gd name="T0" fmla="*/ 0 w 482"/>
                <a:gd name="T1" fmla="*/ 482 h 567"/>
                <a:gd name="T2" fmla="*/ 57 w 482"/>
                <a:gd name="T3" fmla="*/ 538 h 567"/>
                <a:gd name="T4" fmla="*/ 142 w 482"/>
                <a:gd name="T5" fmla="*/ 510 h 567"/>
                <a:gd name="T6" fmla="*/ 255 w 482"/>
                <a:gd name="T7" fmla="*/ 538 h 567"/>
                <a:gd name="T8" fmla="*/ 283 w 482"/>
                <a:gd name="T9" fmla="*/ 567 h 567"/>
                <a:gd name="T10" fmla="*/ 312 w 482"/>
                <a:gd name="T11" fmla="*/ 538 h 567"/>
                <a:gd name="T12" fmla="*/ 255 w 482"/>
                <a:gd name="T13" fmla="*/ 453 h 567"/>
                <a:gd name="T14" fmla="*/ 340 w 482"/>
                <a:gd name="T15" fmla="*/ 453 h 567"/>
                <a:gd name="T16" fmla="*/ 340 w 482"/>
                <a:gd name="T17" fmla="*/ 397 h 567"/>
                <a:gd name="T18" fmla="*/ 255 w 482"/>
                <a:gd name="T19" fmla="*/ 340 h 567"/>
                <a:gd name="T20" fmla="*/ 283 w 482"/>
                <a:gd name="T21" fmla="*/ 312 h 567"/>
                <a:gd name="T22" fmla="*/ 283 w 482"/>
                <a:gd name="T23" fmla="*/ 283 h 567"/>
                <a:gd name="T24" fmla="*/ 312 w 482"/>
                <a:gd name="T25" fmla="*/ 255 h 567"/>
                <a:gd name="T26" fmla="*/ 312 w 482"/>
                <a:gd name="T27" fmla="*/ 227 h 567"/>
                <a:gd name="T28" fmla="*/ 368 w 482"/>
                <a:gd name="T29" fmla="*/ 227 h 567"/>
                <a:gd name="T30" fmla="*/ 397 w 482"/>
                <a:gd name="T31" fmla="*/ 283 h 567"/>
                <a:gd name="T32" fmla="*/ 453 w 482"/>
                <a:gd name="T33" fmla="*/ 283 h 567"/>
                <a:gd name="T34" fmla="*/ 482 w 482"/>
                <a:gd name="T35" fmla="*/ 283 h 567"/>
                <a:gd name="T36" fmla="*/ 482 w 482"/>
                <a:gd name="T37" fmla="*/ 255 h 567"/>
                <a:gd name="T38" fmla="*/ 368 w 482"/>
                <a:gd name="T39" fmla="*/ 198 h 567"/>
                <a:gd name="T40" fmla="*/ 397 w 482"/>
                <a:gd name="T41" fmla="*/ 113 h 567"/>
                <a:gd name="T42" fmla="*/ 368 w 482"/>
                <a:gd name="T43" fmla="*/ 85 h 567"/>
                <a:gd name="T44" fmla="*/ 283 w 482"/>
                <a:gd name="T45" fmla="*/ 142 h 567"/>
                <a:gd name="T46" fmla="*/ 255 w 482"/>
                <a:gd name="T47" fmla="*/ 113 h 567"/>
                <a:gd name="T48" fmla="*/ 255 w 482"/>
                <a:gd name="T49" fmla="*/ 85 h 567"/>
                <a:gd name="T50" fmla="*/ 198 w 482"/>
                <a:gd name="T51" fmla="*/ 0 h 567"/>
                <a:gd name="T52" fmla="*/ 113 w 482"/>
                <a:gd name="T53" fmla="*/ 0 h 567"/>
                <a:gd name="T54" fmla="*/ 85 w 482"/>
                <a:gd name="T55" fmla="*/ 85 h 567"/>
                <a:gd name="T56" fmla="*/ 85 w 482"/>
                <a:gd name="T57" fmla="*/ 227 h 567"/>
                <a:gd name="T58" fmla="*/ 57 w 482"/>
                <a:gd name="T59" fmla="*/ 312 h 567"/>
                <a:gd name="T60" fmla="*/ 57 w 482"/>
                <a:gd name="T61" fmla="*/ 368 h 567"/>
                <a:gd name="T62" fmla="*/ 0 w 482"/>
                <a:gd name="T63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2" h="567">
                  <a:moveTo>
                    <a:pt x="0" y="482"/>
                  </a:moveTo>
                  <a:lnTo>
                    <a:pt x="57" y="538"/>
                  </a:lnTo>
                  <a:lnTo>
                    <a:pt x="142" y="510"/>
                  </a:lnTo>
                  <a:lnTo>
                    <a:pt x="255" y="538"/>
                  </a:lnTo>
                  <a:lnTo>
                    <a:pt x="283" y="567"/>
                  </a:lnTo>
                  <a:lnTo>
                    <a:pt x="312" y="538"/>
                  </a:lnTo>
                  <a:lnTo>
                    <a:pt x="255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255" y="340"/>
                  </a:lnTo>
                  <a:lnTo>
                    <a:pt x="283" y="312"/>
                  </a:lnTo>
                  <a:lnTo>
                    <a:pt x="283" y="283"/>
                  </a:lnTo>
                  <a:lnTo>
                    <a:pt x="312" y="255"/>
                  </a:lnTo>
                  <a:lnTo>
                    <a:pt x="312" y="227"/>
                  </a:lnTo>
                  <a:lnTo>
                    <a:pt x="368" y="227"/>
                  </a:lnTo>
                  <a:lnTo>
                    <a:pt x="397" y="283"/>
                  </a:lnTo>
                  <a:lnTo>
                    <a:pt x="453" y="283"/>
                  </a:lnTo>
                  <a:lnTo>
                    <a:pt x="482" y="283"/>
                  </a:lnTo>
                  <a:lnTo>
                    <a:pt x="482" y="255"/>
                  </a:lnTo>
                  <a:lnTo>
                    <a:pt x="368" y="198"/>
                  </a:lnTo>
                  <a:lnTo>
                    <a:pt x="397" y="113"/>
                  </a:lnTo>
                  <a:lnTo>
                    <a:pt x="368" y="85"/>
                  </a:lnTo>
                  <a:lnTo>
                    <a:pt x="283" y="142"/>
                  </a:lnTo>
                  <a:lnTo>
                    <a:pt x="255" y="113"/>
                  </a:lnTo>
                  <a:lnTo>
                    <a:pt x="255" y="85"/>
                  </a:lnTo>
                  <a:lnTo>
                    <a:pt x="198" y="0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85" y="227"/>
                  </a:lnTo>
                  <a:lnTo>
                    <a:pt x="57" y="312"/>
                  </a:lnTo>
                  <a:lnTo>
                    <a:pt x="57" y="368"/>
                  </a:lnTo>
                  <a:lnTo>
                    <a:pt x="0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721">
              <a:extLst>
                <a:ext uri="{FF2B5EF4-FFF2-40B4-BE49-F238E27FC236}">
                  <a16:creationId xmlns:a16="http://schemas.microsoft.com/office/drawing/2014/main" id="{396A381B-12E4-4A3B-A708-7913B701B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3789"/>
              <a:ext cx="1078" cy="1531"/>
            </a:xfrm>
            <a:custGeom>
              <a:avLst/>
              <a:gdLst>
                <a:gd name="T0" fmla="*/ 199 w 1078"/>
                <a:gd name="T1" fmla="*/ 397 h 1531"/>
                <a:gd name="T2" fmla="*/ 256 w 1078"/>
                <a:gd name="T3" fmla="*/ 227 h 1531"/>
                <a:gd name="T4" fmla="*/ 312 w 1078"/>
                <a:gd name="T5" fmla="*/ 142 h 1531"/>
                <a:gd name="T6" fmla="*/ 397 w 1078"/>
                <a:gd name="T7" fmla="*/ 142 h 1531"/>
                <a:gd name="T8" fmla="*/ 454 w 1078"/>
                <a:gd name="T9" fmla="*/ 57 h 1531"/>
                <a:gd name="T10" fmla="*/ 539 w 1078"/>
                <a:gd name="T11" fmla="*/ 29 h 1531"/>
                <a:gd name="T12" fmla="*/ 652 w 1078"/>
                <a:gd name="T13" fmla="*/ 29 h 1531"/>
                <a:gd name="T14" fmla="*/ 737 w 1078"/>
                <a:gd name="T15" fmla="*/ 0 h 1531"/>
                <a:gd name="T16" fmla="*/ 794 w 1078"/>
                <a:gd name="T17" fmla="*/ 57 h 1531"/>
                <a:gd name="T18" fmla="*/ 908 w 1078"/>
                <a:gd name="T19" fmla="*/ 0 h 1531"/>
                <a:gd name="T20" fmla="*/ 964 w 1078"/>
                <a:gd name="T21" fmla="*/ 85 h 1531"/>
                <a:gd name="T22" fmla="*/ 1021 w 1078"/>
                <a:gd name="T23" fmla="*/ 142 h 1531"/>
                <a:gd name="T24" fmla="*/ 993 w 1078"/>
                <a:gd name="T25" fmla="*/ 256 h 1531"/>
                <a:gd name="T26" fmla="*/ 964 w 1078"/>
                <a:gd name="T27" fmla="*/ 397 h 1531"/>
                <a:gd name="T28" fmla="*/ 851 w 1078"/>
                <a:gd name="T29" fmla="*/ 567 h 1531"/>
                <a:gd name="T30" fmla="*/ 936 w 1078"/>
                <a:gd name="T31" fmla="*/ 709 h 1531"/>
                <a:gd name="T32" fmla="*/ 1049 w 1078"/>
                <a:gd name="T33" fmla="*/ 738 h 1531"/>
                <a:gd name="T34" fmla="*/ 1021 w 1078"/>
                <a:gd name="T35" fmla="*/ 964 h 1531"/>
                <a:gd name="T36" fmla="*/ 1078 w 1078"/>
                <a:gd name="T37" fmla="*/ 1191 h 1531"/>
                <a:gd name="T38" fmla="*/ 1078 w 1078"/>
                <a:gd name="T39" fmla="*/ 1418 h 1531"/>
                <a:gd name="T40" fmla="*/ 1021 w 1078"/>
                <a:gd name="T41" fmla="*/ 1531 h 1531"/>
                <a:gd name="T42" fmla="*/ 964 w 1078"/>
                <a:gd name="T43" fmla="*/ 1475 h 1531"/>
                <a:gd name="T44" fmla="*/ 851 w 1078"/>
                <a:gd name="T45" fmla="*/ 1418 h 1531"/>
                <a:gd name="T46" fmla="*/ 851 w 1078"/>
                <a:gd name="T47" fmla="*/ 1305 h 1531"/>
                <a:gd name="T48" fmla="*/ 766 w 1078"/>
                <a:gd name="T49" fmla="*/ 1248 h 1531"/>
                <a:gd name="T50" fmla="*/ 681 w 1078"/>
                <a:gd name="T51" fmla="*/ 1163 h 1531"/>
                <a:gd name="T52" fmla="*/ 652 w 1078"/>
                <a:gd name="T53" fmla="*/ 1078 h 1531"/>
                <a:gd name="T54" fmla="*/ 624 w 1078"/>
                <a:gd name="T55" fmla="*/ 908 h 1531"/>
                <a:gd name="T56" fmla="*/ 482 w 1078"/>
                <a:gd name="T57" fmla="*/ 851 h 1531"/>
                <a:gd name="T58" fmla="*/ 426 w 1078"/>
                <a:gd name="T59" fmla="*/ 738 h 1531"/>
                <a:gd name="T60" fmla="*/ 341 w 1078"/>
                <a:gd name="T61" fmla="*/ 709 h 1531"/>
                <a:gd name="T62" fmla="*/ 284 w 1078"/>
                <a:gd name="T63" fmla="*/ 766 h 1531"/>
                <a:gd name="T64" fmla="*/ 284 w 1078"/>
                <a:gd name="T65" fmla="*/ 681 h 1531"/>
                <a:gd name="T66" fmla="*/ 199 w 1078"/>
                <a:gd name="T67" fmla="*/ 709 h 1531"/>
                <a:gd name="T68" fmla="*/ 142 w 1078"/>
                <a:gd name="T69" fmla="*/ 766 h 1531"/>
                <a:gd name="T70" fmla="*/ 29 w 1078"/>
                <a:gd name="T71" fmla="*/ 794 h 1531"/>
                <a:gd name="T72" fmla="*/ 57 w 1078"/>
                <a:gd name="T73" fmla="*/ 709 h 1531"/>
                <a:gd name="T74" fmla="*/ 114 w 1078"/>
                <a:gd name="T75" fmla="*/ 624 h 1531"/>
                <a:gd name="T76" fmla="*/ 170 w 1078"/>
                <a:gd name="T77" fmla="*/ 511 h 1531"/>
                <a:gd name="T78" fmla="*/ 170 w 1078"/>
                <a:gd name="T79" fmla="*/ 426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8" h="1531">
                  <a:moveTo>
                    <a:pt x="170" y="397"/>
                  </a:moveTo>
                  <a:lnTo>
                    <a:pt x="199" y="397"/>
                  </a:lnTo>
                  <a:lnTo>
                    <a:pt x="256" y="369"/>
                  </a:lnTo>
                  <a:lnTo>
                    <a:pt x="256" y="227"/>
                  </a:lnTo>
                  <a:lnTo>
                    <a:pt x="341" y="199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97" y="142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39" y="57"/>
                  </a:lnTo>
                  <a:lnTo>
                    <a:pt x="539" y="29"/>
                  </a:lnTo>
                  <a:lnTo>
                    <a:pt x="567" y="0"/>
                  </a:lnTo>
                  <a:lnTo>
                    <a:pt x="652" y="29"/>
                  </a:lnTo>
                  <a:lnTo>
                    <a:pt x="681" y="0"/>
                  </a:lnTo>
                  <a:lnTo>
                    <a:pt x="737" y="0"/>
                  </a:lnTo>
                  <a:lnTo>
                    <a:pt x="737" y="29"/>
                  </a:lnTo>
                  <a:lnTo>
                    <a:pt x="794" y="57"/>
                  </a:lnTo>
                  <a:lnTo>
                    <a:pt x="823" y="0"/>
                  </a:lnTo>
                  <a:lnTo>
                    <a:pt x="908" y="0"/>
                  </a:lnTo>
                  <a:lnTo>
                    <a:pt x="964" y="29"/>
                  </a:lnTo>
                  <a:lnTo>
                    <a:pt x="964" y="85"/>
                  </a:lnTo>
                  <a:lnTo>
                    <a:pt x="993" y="57"/>
                  </a:lnTo>
                  <a:lnTo>
                    <a:pt x="1021" y="142"/>
                  </a:lnTo>
                  <a:lnTo>
                    <a:pt x="1021" y="227"/>
                  </a:lnTo>
                  <a:lnTo>
                    <a:pt x="993" y="256"/>
                  </a:lnTo>
                  <a:lnTo>
                    <a:pt x="993" y="312"/>
                  </a:lnTo>
                  <a:lnTo>
                    <a:pt x="964" y="397"/>
                  </a:lnTo>
                  <a:lnTo>
                    <a:pt x="879" y="482"/>
                  </a:lnTo>
                  <a:lnTo>
                    <a:pt x="851" y="567"/>
                  </a:lnTo>
                  <a:lnTo>
                    <a:pt x="936" y="652"/>
                  </a:lnTo>
                  <a:lnTo>
                    <a:pt x="936" y="709"/>
                  </a:lnTo>
                  <a:lnTo>
                    <a:pt x="993" y="681"/>
                  </a:lnTo>
                  <a:lnTo>
                    <a:pt x="1049" y="738"/>
                  </a:lnTo>
                  <a:lnTo>
                    <a:pt x="1078" y="823"/>
                  </a:lnTo>
                  <a:lnTo>
                    <a:pt x="1021" y="964"/>
                  </a:lnTo>
                  <a:lnTo>
                    <a:pt x="1049" y="1078"/>
                  </a:lnTo>
                  <a:lnTo>
                    <a:pt x="1078" y="1191"/>
                  </a:lnTo>
                  <a:lnTo>
                    <a:pt x="1049" y="1248"/>
                  </a:lnTo>
                  <a:lnTo>
                    <a:pt x="1078" y="1418"/>
                  </a:lnTo>
                  <a:lnTo>
                    <a:pt x="1049" y="1531"/>
                  </a:lnTo>
                  <a:lnTo>
                    <a:pt x="1021" y="1531"/>
                  </a:lnTo>
                  <a:lnTo>
                    <a:pt x="1021" y="1446"/>
                  </a:lnTo>
                  <a:lnTo>
                    <a:pt x="964" y="1475"/>
                  </a:lnTo>
                  <a:lnTo>
                    <a:pt x="908" y="1475"/>
                  </a:lnTo>
                  <a:lnTo>
                    <a:pt x="851" y="1418"/>
                  </a:lnTo>
                  <a:lnTo>
                    <a:pt x="879" y="1361"/>
                  </a:lnTo>
                  <a:lnTo>
                    <a:pt x="851" y="1305"/>
                  </a:lnTo>
                  <a:lnTo>
                    <a:pt x="794" y="1276"/>
                  </a:lnTo>
                  <a:lnTo>
                    <a:pt x="766" y="1248"/>
                  </a:lnTo>
                  <a:lnTo>
                    <a:pt x="737" y="1163"/>
                  </a:lnTo>
                  <a:lnTo>
                    <a:pt x="681" y="1163"/>
                  </a:lnTo>
                  <a:lnTo>
                    <a:pt x="681" y="1106"/>
                  </a:lnTo>
                  <a:lnTo>
                    <a:pt x="652" y="1078"/>
                  </a:lnTo>
                  <a:lnTo>
                    <a:pt x="624" y="1049"/>
                  </a:lnTo>
                  <a:lnTo>
                    <a:pt x="624" y="908"/>
                  </a:lnTo>
                  <a:lnTo>
                    <a:pt x="567" y="879"/>
                  </a:lnTo>
                  <a:lnTo>
                    <a:pt x="482" y="851"/>
                  </a:lnTo>
                  <a:lnTo>
                    <a:pt x="482" y="738"/>
                  </a:lnTo>
                  <a:lnTo>
                    <a:pt x="426" y="738"/>
                  </a:lnTo>
                  <a:lnTo>
                    <a:pt x="397" y="709"/>
                  </a:lnTo>
                  <a:lnTo>
                    <a:pt x="341" y="709"/>
                  </a:lnTo>
                  <a:lnTo>
                    <a:pt x="312" y="766"/>
                  </a:lnTo>
                  <a:lnTo>
                    <a:pt x="284" y="766"/>
                  </a:lnTo>
                  <a:lnTo>
                    <a:pt x="227" y="738"/>
                  </a:lnTo>
                  <a:lnTo>
                    <a:pt x="284" y="681"/>
                  </a:lnTo>
                  <a:lnTo>
                    <a:pt x="256" y="681"/>
                  </a:lnTo>
                  <a:lnTo>
                    <a:pt x="199" y="709"/>
                  </a:lnTo>
                  <a:lnTo>
                    <a:pt x="199" y="766"/>
                  </a:lnTo>
                  <a:lnTo>
                    <a:pt x="142" y="766"/>
                  </a:lnTo>
                  <a:lnTo>
                    <a:pt x="114" y="709"/>
                  </a:lnTo>
                  <a:lnTo>
                    <a:pt x="29" y="794"/>
                  </a:lnTo>
                  <a:lnTo>
                    <a:pt x="0" y="766"/>
                  </a:lnTo>
                  <a:lnTo>
                    <a:pt x="57" y="709"/>
                  </a:lnTo>
                  <a:lnTo>
                    <a:pt x="57" y="681"/>
                  </a:lnTo>
                  <a:lnTo>
                    <a:pt x="114" y="624"/>
                  </a:lnTo>
                  <a:lnTo>
                    <a:pt x="114" y="539"/>
                  </a:lnTo>
                  <a:lnTo>
                    <a:pt x="170" y="511"/>
                  </a:lnTo>
                  <a:lnTo>
                    <a:pt x="142" y="454"/>
                  </a:lnTo>
                  <a:lnTo>
                    <a:pt x="170" y="426"/>
                  </a:lnTo>
                  <a:lnTo>
                    <a:pt x="170" y="39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723">
              <a:extLst>
                <a:ext uri="{FF2B5EF4-FFF2-40B4-BE49-F238E27FC236}">
                  <a16:creationId xmlns:a16="http://schemas.microsoft.com/office/drawing/2014/main" id="{630AC500-2E9C-40AD-946F-B6317ECE3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" y="4130"/>
              <a:ext cx="198" cy="425"/>
            </a:xfrm>
            <a:custGeom>
              <a:avLst/>
              <a:gdLst>
                <a:gd name="T0" fmla="*/ 28 w 198"/>
                <a:gd name="T1" fmla="*/ 340 h 425"/>
                <a:gd name="T2" fmla="*/ 28 w 198"/>
                <a:gd name="T3" fmla="*/ 397 h 425"/>
                <a:gd name="T4" fmla="*/ 28 w 198"/>
                <a:gd name="T5" fmla="*/ 425 h 425"/>
                <a:gd name="T6" fmla="*/ 85 w 198"/>
                <a:gd name="T7" fmla="*/ 368 h 425"/>
                <a:gd name="T8" fmla="*/ 85 w 198"/>
                <a:gd name="T9" fmla="*/ 340 h 425"/>
                <a:gd name="T10" fmla="*/ 142 w 198"/>
                <a:gd name="T11" fmla="*/ 283 h 425"/>
                <a:gd name="T12" fmla="*/ 142 w 198"/>
                <a:gd name="T13" fmla="*/ 198 h 425"/>
                <a:gd name="T14" fmla="*/ 198 w 198"/>
                <a:gd name="T15" fmla="*/ 170 h 425"/>
                <a:gd name="T16" fmla="*/ 170 w 198"/>
                <a:gd name="T17" fmla="*/ 113 h 425"/>
                <a:gd name="T18" fmla="*/ 198 w 198"/>
                <a:gd name="T19" fmla="*/ 85 h 425"/>
                <a:gd name="T20" fmla="*/ 198 w 198"/>
                <a:gd name="T21" fmla="*/ 56 h 425"/>
                <a:gd name="T22" fmla="*/ 142 w 198"/>
                <a:gd name="T23" fmla="*/ 56 h 425"/>
                <a:gd name="T24" fmla="*/ 113 w 198"/>
                <a:gd name="T25" fmla="*/ 0 h 425"/>
                <a:gd name="T26" fmla="*/ 57 w 198"/>
                <a:gd name="T27" fmla="*/ 0 h 425"/>
                <a:gd name="T28" fmla="*/ 57 w 198"/>
                <a:gd name="T29" fmla="*/ 28 h 425"/>
                <a:gd name="T30" fmla="*/ 28 w 198"/>
                <a:gd name="T31" fmla="*/ 56 h 425"/>
                <a:gd name="T32" fmla="*/ 28 w 198"/>
                <a:gd name="T33" fmla="*/ 85 h 425"/>
                <a:gd name="T34" fmla="*/ 0 w 198"/>
                <a:gd name="T35" fmla="*/ 113 h 425"/>
                <a:gd name="T36" fmla="*/ 85 w 198"/>
                <a:gd name="T37" fmla="*/ 170 h 425"/>
                <a:gd name="T38" fmla="*/ 85 w 198"/>
                <a:gd name="T39" fmla="*/ 226 h 425"/>
                <a:gd name="T40" fmla="*/ 0 w 198"/>
                <a:gd name="T41" fmla="*/ 226 h 425"/>
                <a:gd name="T42" fmla="*/ 57 w 198"/>
                <a:gd name="T43" fmla="*/ 311 h 425"/>
                <a:gd name="T44" fmla="*/ 28 w 198"/>
                <a:gd name="T45" fmla="*/ 34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8" h="425">
                  <a:moveTo>
                    <a:pt x="28" y="340"/>
                  </a:moveTo>
                  <a:lnTo>
                    <a:pt x="28" y="397"/>
                  </a:lnTo>
                  <a:lnTo>
                    <a:pt x="28" y="425"/>
                  </a:lnTo>
                  <a:lnTo>
                    <a:pt x="85" y="368"/>
                  </a:lnTo>
                  <a:lnTo>
                    <a:pt x="85" y="340"/>
                  </a:lnTo>
                  <a:lnTo>
                    <a:pt x="142" y="283"/>
                  </a:lnTo>
                  <a:lnTo>
                    <a:pt x="142" y="198"/>
                  </a:lnTo>
                  <a:lnTo>
                    <a:pt x="198" y="170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198" y="56"/>
                  </a:lnTo>
                  <a:lnTo>
                    <a:pt x="142" y="56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28"/>
                  </a:lnTo>
                  <a:lnTo>
                    <a:pt x="28" y="56"/>
                  </a:lnTo>
                  <a:lnTo>
                    <a:pt x="28" y="85"/>
                  </a:lnTo>
                  <a:lnTo>
                    <a:pt x="0" y="113"/>
                  </a:lnTo>
                  <a:lnTo>
                    <a:pt x="85" y="170"/>
                  </a:lnTo>
                  <a:lnTo>
                    <a:pt x="85" y="226"/>
                  </a:lnTo>
                  <a:lnTo>
                    <a:pt x="0" y="226"/>
                  </a:lnTo>
                  <a:lnTo>
                    <a:pt x="57" y="311"/>
                  </a:lnTo>
                  <a:lnTo>
                    <a:pt x="28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727">
              <a:extLst>
                <a:ext uri="{FF2B5EF4-FFF2-40B4-BE49-F238E27FC236}">
                  <a16:creationId xmlns:a16="http://schemas.microsoft.com/office/drawing/2014/main" id="{3E39ED77-C163-4819-A7CD-23A8E80EE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4356"/>
              <a:ext cx="907" cy="1191"/>
            </a:xfrm>
            <a:custGeom>
              <a:avLst/>
              <a:gdLst>
                <a:gd name="T0" fmla="*/ 56 w 907"/>
                <a:gd name="T1" fmla="*/ 624 h 1191"/>
                <a:gd name="T2" fmla="*/ 28 w 907"/>
                <a:gd name="T3" fmla="*/ 539 h 1191"/>
                <a:gd name="T4" fmla="*/ 0 w 907"/>
                <a:gd name="T5" fmla="*/ 426 h 1191"/>
                <a:gd name="T6" fmla="*/ 28 w 907"/>
                <a:gd name="T7" fmla="*/ 312 h 1191"/>
                <a:gd name="T8" fmla="*/ 113 w 907"/>
                <a:gd name="T9" fmla="*/ 227 h 1191"/>
                <a:gd name="T10" fmla="*/ 226 w 907"/>
                <a:gd name="T11" fmla="*/ 171 h 1191"/>
                <a:gd name="T12" fmla="*/ 340 w 907"/>
                <a:gd name="T13" fmla="*/ 199 h 1191"/>
                <a:gd name="T14" fmla="*/ 397 w 907"/>
                <a:gd name="T15" fmla="*/ 0 h 1191"/>
                <a:gd name="T16" fmla="*/ 567 w 907"/>
                <a:gd name="T17" fmla="*/ 85 h 1191"/>
                <a:gd name="T18" fmla="*/ 765 w 907"/>
                <a:gd name="T19" fmla="*/ 85 h 1191"/>
                <a:gd name="T20" fmla="*/ 793 w 907"/>
                <a:gd name="T21" fmla="*/ 199 h 1191"/>
                <a:gd name="T22" fmla="*/ 850 w 907"/>
                <a:gd name="T23" fmla="*/ 284 h 1191"/>
                <a:gd name="T24" fmla="*/ 907 w 907"/>
                <a:gd name="T25" fmla="*/ 312 h 1191"/>
                <a:gd name="T26" fmla="*/ 850 w 907"/>
                <a:gd name="T27" fmla="*/ 369 h 1191"/>
                <a:gd name="T28" fmla="*/ 765 w 907"/>
                <a:gd name="T29" fmla="*/ 482 h 1191"/>
                <a:gd name="T30" fmla="*/ 737 w 907"/>
                <a:gd name="T31" fmla="*/ 539 h 1191"/>
                <a:gd name="T32" fmla="*/ 623 w 907"/>
                <a:gd name="T33" fmla="*/ 709 h 1191"/>
                <a:gd name="T34" fmla="*/ 623 w 907"/>
                <a:gd name="T35" fmla="*/ 766 h 1191"/>
                <a:gd name="T36" fmla="*/ 623 w 907"/>
                <a:gd name="T37" fmla="*/ 879 h 1191"/>
                <a:gd name="T38" fmla="*/ 623 w 907"/>
                <a:gd name="T39" fmla="*/ 936 h 1191"/>
                <a:gd name="T40" fmla="*/ 538 w 907"/>
                <a:gd name="T41" fmla="*/ 1049 h 1191"/>
                <a:gd name="T42" fmla="*/ 482 w 907"/>
                <a:gd name="T43" fmla="*/ 1134 h 1191"/>
                <a:gd name="T44" fmla="*/ 453 w 907"/>
                <a:gd name="T45" fmla="*/ 1191 h 1191"/>
                <a:gd name="T46" fmla="*/ 397 w 907"/>
                <a:gd name="T47" fmla="*/ 1163 h 1191"/>
                <a:gd name="T48" fmla="*/ 340 w 907"/>
                <a:gd name="T49" fmla="*/ 1106 h 1191"/>
                <a:gd name="T50" fmla="*/ 368 w 907"/>
                <a:gd name="T51" fmla="*/ 1049 h 1191"/>
                <a:gd name="T52" fmla="*/ 397 w 907"/>
                <a:gd name="T53" fmla="*/ 908 h 1191"/>
                <a:gd name="T54" fmla="*/ 453 w 907"/>
                <a:gd name="T55" fmla="*/ 936 h 1191"/>
                <a:gd name="T56" fmla="*/ 453 w 907"/>
                <a:gd name="T57" fmla="*/ 823 h 1191"/>
                <a:gd name="T58" fmla="*/ 425 w 907"/>
                <a:gd name="T59" fmla="*/ 709 h 1191"/>
                <a:gd name="T60" fmla="*/ 397 w 907"/>
                <a:gd name="T61" fmla="*/ 681 h 1191"/>
                <a:gd name="T62" fmla="*/ 425 w 907"/>
                <a:gd name="T63" fmla="*/ 596 h 1191"/>
                <a:gd name="T64" fmla="*/ 283 w 907"/>
                <a:gd name="T65" fmla="*/ 567 h 1191"/>
                <a:gd name="T66" fmla="*/ 170 w 907"/>
                <a:gd name="T67" fmla="*/ 652 h 1191"/>
                <a:gd name="T68" fmla="*/ 85 w 907"/>
                <a:gd name="T69" fmla="*/ 709 h 1191"/>
                <a:gd name="T70" fmla="*/ 0 w 907"/>
                <a:gd name="T71" fmla="*/ 68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7" h="1191">
                  <a:moveTo>
                    <a:pt x="0" y="681"/>
                  </a:moveTo>
                  <a:lnTo>
                    <a:pt x="56" y="624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56" y="482"/>
                  </a:lnTo>
                  <a:lnTo>
                    <a:pt x="0" y="426"/>
                  </a:lnTo>
                  <a:lnTo>
                    <a:pt x="28" y="369"/>
                  </a:lnTo>
                  <a:lnTo>
                    <a:pt x="28" y="312"/>
                  </a:lnTo>
                  <a:lnTo>
                    <a:pt x="56" y="312"/>
                  </a:lnTo>
                  <a:lnTo>
                    <a:pt x="113" y="227"/>
                  </a:lnTo>
                  <a:lnTo>
                    <a:pt x="198" y="227"/>
                  </a:lnTo>
                  <a:lnTo>
                    <a:pt x="226" y="171"/>
                  </a:lnTo>
                  <a:lnTo>
                    <a:pt x="283" y="199"/>
                  </a:lnTo>
                  <a:lnTo>
                    <a:pt x="340" y="199"/>
                  </a:lnTo>
                  <a:lnTo>
                    <a:pt x="425" y="57"/>
                  </a:lnTo>
                  <a:lnTo>
                    <a:pt x="397" y="0"/>
                  </a:lnTo>
                  <a:lnTo>
                    <a:pt x="510" y="29"/>
                  </a:lnTo>
                  <a:lnTo>
                    <a:pt x="567" y="85"/>
                  </a:lnTo>
                  <a:lnTo>
                    <a:pt x="652" y="57"/>
                  </a:lnTo>
                  <a:lnTo>
                    <a:pt x="765" y="85"/>
                  </a:lnTo>
                  <a:lnTo>
                    <a:pt x="793" y="114"/>
                  </a:lnTo>
                  <a:lnTo>
                    <a:pt x="793" y="199"/>
                  </a:lnTo>
                  <a:lnTo>
                    <a:pt x="822" y="227"/>
                  </a:lnTo>
                  <a:lnTo>
                    <a:pt x="850" y="284"/>
                  </a:lnTo>
                  <a:lnTo>
                    <a:pt x="878" y="284"/>
                  </a:lnTo>
                  <a:lnTo>
                    <a:pt x="907" y="312"/>
                  </a:lnTo>
                  <a:lnTo>
                    <a:pt x="850" y="341"/>
                  </a:lnTo>
                  <a:lnTo>
                    <a:pt x="850" y="369"/>
                  </a:lnTo>
                  <a:lnTo>
                    <a:pt x="793" y="397"/>
                  </a:lnTo>
                  <a:lnTo>
                    <a:pt x="765" y="482"/>
                  </a:lnTo>
                  <a:lnTo>
                    <a:pt x="793" y="511"/>
                  </a:lnTo>
                  <a:lnTo>
                    <a:pt x="737" y="539"/>
                  </a:lnTo>
                  <a:lnTo>
                    <a:pt x="737" y="596"/>
                  </a:lnTo>
                  <a:lnTo>
                    <a:pt x="623" y="709"/>
                  </a:lnTo>
                  <a:lnTo>
                    <a:pt x="652" y="766"/>
                  </a:lnTo>
                  <a:lnTo>
                    <a:pt x="623" y="766"/>
                  </a:lnTo>
                  <a:lnTo>
                    <a:pt x="623" y="794"/>
                  </a:lnTo>
                  <a:lnTo>
                    <a:pt x="623" y="879"/>
                  </a:lnTo>
                  <a:lnTo>
                    <a:pt x="652" y="908"/>
                  </a:lnTo>
                  <a:lnTo>
                    <a:pt x="623" y="936"/>
                  </a:lnTo>
                  <a:lnTo>
                    <a:pt x="595" y="964"/>
                  </a:lnTo>
                  <a:lnTo>
                    <a:pt x="538" y="1049"/>
                  </a:lnTo>
                  <a:lnTo>
                    <a:pt x="538" y="1078"/>
                  </a:lnTo>
                  <a:lnTo>
                    <a:pt x="482" y="1134"/>
                  </a:lnTo>
                  <a:lnTo>
                    <a:pt x="482" y="1163"/>
                  </a:lnTo>
                  <a:lnTo>
                    <a:pt x="453" y="1191"/>
                  </a:lnTo>
                  <a:lnTo>
                    <a:pt x="425" y="1163"/>
                  </a:lnTo>
                  <a:lnTo>
                    <a:pt x="397" y="1163"/>
                  </a:lnTo>
                  <a:lnTo>
                    <a:pt x="368" y="1106"/>
                  </a:lnTo>
                  <a:lnTo>
                    <a:pt x="340" y="1106"/>
                  </a:lnTo>
                  <a:lnTo>
                    <a:pt x="340" y="1049"/>
                  </a:lnTo>
                  <a:lnTo>
                    <a:pt x="368" y="1049"/>
                  </a:lnTo>
                  <a:lnTo>
                    <a:pt x="368" y="936"/>
                  </a:lnTo>
                  <a:lnTo>
                    <a:pt x="397" y="908"/>
                  </a:lnTo>
                  <a:lnTo>
                    <a:pt x="397" y="964"/>
                  </a:lnTo>
                  <a:lnTo>
                    <a:pt x="453" y="936"/>
                  </a:lnTo>
                  <a:lnTo>
                    <a:pt x="482" y="879"/>
                  </a:lnTo>
                  <a:lnTo>
                    <a:pt x="453" y="823"/>
                  </a:lnTo>
                  <a:lnTo>
                    <a:pt x="453" y="738"/>
                  </a:lnTo>
                  <a:lnTo>
                    <a:pt x="425" y="709"/>
                  </a:lnTo>
                  <a:lnTo>
                    <a:pt x="397" y="738"/>
                  </a:lnTo>
                  <a:lnTo>
                    <a:pt x="397" y="681"/>
                  </a:lnTo>
                  <a:lnTo>
                    <a:pt x="425" y="652"/>
                  </a:lnTo>
                  <a:lnTo>
                    <a:pt x="425" y="596"/>
                  </a:lnTo>
                  <a:lnTo>
                    <a:pt x="368" y="567"/>
                  </a:lnTo>
                  <a:lnTo>
                    <a:pt x="283" y="567"/>
                  </a:lnTo>
                  <a:lnTo>
                    <a:pt x="255" y="624"/>
                  </a:lnTo>
                  <a:lnTo>
                    <a:pt x="170" y="652"/>
                  </a:lnTo>
                  <a:lnTo>
                    <a:pt x="141" y="681"/>
                  </a:lnTo>
                  <a:lnTo>
                    <a:pt x="85" y="709"/>
                  </a:lnTo>
                  <a:lnTo>
                    <a:pt x="28" y="709"/>
                  </a:lnTo>
                  <a:lnTo>
                    <a:pt x="0" y="68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729">
              <a:extLst>
                <a:ext uri="{FF2B5EF4-FFF2-40B4-BE49-F238E27FC236}">
                  <a16:creationId xmlns:a16="http://schemas.microsoft.com/office/drawing/2014/main" id="{9E899B2C-B217-4498-AEC4-30DEB0BDD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4923"/>
              <a:ext cx="397" cy="681"/>
            </a:xfrm>
            <a:custGeom>
              <a:avLst/>
              <a:gdLst>
                <a:gd name="T0" fmla="*/ 340 w 397"/>
                <a:gd name="T1" fmla="*/ 681 h 681"/>
                <a:gd name="T2" fmla="*/ 397 w 397"/>
                <a:gd name="T3" fmla="*/ 652 h 681"/>
                <a:gd name="T4" fmla="*/ 368 w 397"/>
                <a:gd name="T5" fmla="*/ 624 h 681"/>
                <a:gd name="T6" fmla="*/ 340 w 397"/>
                <a:gd name="T7" fmla="*/ 596 h 681"/>
                <a:gd name="T8" fmla="*/ 312 w 397"/>
                <a:gd name="T9" fmla="*/ 596 h 681"/>
                <a:gd name="T10" fmla="*/ 283 w 397"/>
                <a:gd name="T11" fmla="*/ 539 h 681"/>
                <a:gd name="T12" fmla="*/ 255 w 397"/>
                <a:gd name="T13" fmla="*/ 539 h 681"/>
                <a:gd name="T14" fmla="*/ 255 w 397"/>
                <a:gd name="T15" fmla="*/ 482 h 681"/>
                <a:gd name="T16" fmla="*/ 283 w 397"/>
                <a:gd name="T17" fmla="*/ 482 h 681"/>
                <a:gd name="T18" fmla="*/ 283 w 397"/>
                <a:gd name="T19" fmla="*/ 369 h 681"/>
                <a:gd name="T20" fmla="*/ 312 w 397"/>
                <a:gd name="T21" fmla="*/ 341 h 681"/>
                <a:gd name="T22" fmla="*/ 312 w 397"/>
                <a:gd name="T23" fmla="*/ 397 h 681"/>
                <a:gd name="T24" fmla="*/ 368 w 397"/>
                <a:gd name="T25" fmla="*/ 369 h 681"/>
                <a:gd name="T26" fmla="*/ 397 w 397"/>
                <a:gd name="T27" fmla="*/ 312 h 681"/>
                <a:gd name="T28" fmla="*/ 368 w 397"/>
                <a:gd name="T29" fmla="*/ 256 h 681"/>
                <a:gd name="T30" fmla="*/ 368 w 397"/>
                <a:gd name="T31" fmla="*/ 171 h 681"/>
                <a:gd name="T32" fmla="*/ 340 w 397"/>
                <a:gd name="T33" fmla="*/ 142 h 681"/>
                <a:gd name="T34" fmla="*/ 312 w 397"/>
                <a:gd name="T35" fmla="*/ 171 h 681"/>
                <a:gd name="T36" fmla="*/ 312 w 397"/>
                <a:gd name="T37" fmla="*/ 114 h 681"/>
                <a:gd name="T38" fmla="*/ 340 w 397"/>
                <a:gd name="T39" fmla="*/ 85 h 681"/>
                <a:gd name="T40" fmla="*/ 340 w 397"/>
                <a:gd name="T41" fmla="*/ 29 h 681"/>
                <a:gd name="T42" fmla="*/ 283 w 397"/>
                <a:gd name="T43" fmla="*/ 0 h 681"/>
                <a:gd name="T44" fmla="*/ 198 w 397"/>
                <a:gd name="T45" fmla="*/ 0 h 681"/>
                <a:gd name="T46" fmla="*/ 170 w 397"/>
                <a:gd name="T47" fmla="*/ 57 h 681"/>
                <a:gd name="T48" fmla="*/ 85 w 397"/>
                <a:gd name="T49" fmla="*/ 85 h 681"/>
                <a:gd name="T50" fmla="*/ 56 w 397"/>
                <a:gd name="T51" fmla="*/ 114 h 681"/>
                <a:gd name="T52" fmla="*/ 0 w 397"/>
                <a:gd name="T53" fmla="*/ 142 h 681"/>
                <a:gd name="T54" fmla="*/ 56 w 397"/>
                <a:gd name="T55" fmla="*/ 227 h 681"/>
                <a:gd name="T56" fmla="*/ 56 w 397"/>
                <a:gd name="T57" fmla="*/ 426 h 681"/>
                <a:gd name="T58" fmla="*/ 85 w 397"/>
                <a:gd name="T59" fmla="*/ 426 h 681"/>
                <a:gd name="T60" fmla="*/ 85 w 397"/>
                <a:gd name="T61" fmla="*/ 482 h 681"/>
                <a:gd name="T62" fmla="*/ 113 w 397"/>
                <a:gd name="T63" fmla="*/ 511 h 681"/>
                <a:gd name="T64" fmla="*/ 141 w 397"/>
                <a:gd name="T65" fmla="*/ 482 h 681"/>
                <a:gd name="T66" fmla="*/ 170 w 397"/>
                <a:gd name="T67" fmla="*/ 511 h 681"/>
                <a:gd name="T68" fmla="*/ 141 w 397"/>
                <a:gd name="T69" fmla="*/ 539 h 681"/>
                <a:gd name="T70" fmla="*/ 170 w 397"/>
                <a:gd name="T71" fmla="*/ 567 h 681"/>
                <a:gd name="T72" fmla="*/ 198 w 397"/>
                <a:gd name="T73" fmla="*/ 567 h 681"/>
                <a:gd name="T74" fmla="*/ 255 w 397"/>
                <a:gd name="T75" fmla="*/ 624 h 681"/>
                <a:gd name="T76" fmla="*/ 312 w 397"/>
                <a:gd name="T77" fmla="*/ 624 h 681"/>
                <a:gd name="T78" fmla="*/ 340 w 397"/>
                <a:gd name="T79" fmla="*/ 652 h 681"/>
                <a:gd name="T80" fmla="*/ 340 w 397"/>
                <a:gd name="T8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7" h="681">
                  <a:moveTo>
                    <a:pt x="340" y="681"/>
                  </a:moveTo>
                  <a:lnTo>
                    <a:pt x="397" y="652"/>
                  </a:lnTo>
                  <a:lnTo>
                    <a:pt x="368" y="624"/>
                  </a:lnTo>
                  <a:lnTo>
                    <a:pt x="340" y="596"/>
                  </a:lnTo>
                  <a:lnTo>
                    <a:pt x="312" y="596"/>
                  </a:lnTo>
                  <a:lnTo>
                    <a:pt x="283" y="539"/>
                  </a:lnTo>
                  <a:lnTo>
                    <a:pt x="255" y="539"/>
                  </a:lnTo>
                  <a:lnTo>
                    <a:pt x="255" y="482"/>
                  </a:lnTo>
                  <a:lnTo>
                    <a:pt x="283" y="482"/>
                  </a:lnTo>
                  <a:lnTo>
                    <a:pt x="283" y="369"/>
                  </a:lnTo>
                  <a:lnTo>
                    <a:pt x="312" y="341"/>
                  </a:lnTo>
                  <a:lnTo>
                    <a:pt x="312" y="397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68" y="256"/>
                  </a:lnTo>
                  <a:lnTo>
                    <a:pt x="368" y="171"/>
                  </a:lnTo>
                  <a:lnTo>
                    <a:pt x="340" y="142"/>
                  </a:lnTo>
                  <a:lnTo>
                    <a:pt x="312" y="171"/>
                  </a:lnTo>
                  <a:lnTo>
                    <a:pt x="312" y="114"/>
                  </a:lnTo>
                  <a:lnTo>
                    <a:pt x="340" y="85"/>
                  </a:lnTo>
                  <a:lnTo>
                    <a:pt x="340" y="29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85" y="85"/>
                  </a:lnTo>
                  <a:lnTo>
                    <a:pt x="56" y="114"/>
                  </a:lnTo>
                  <a:lnTo>
                    <a:pt x="0" y="142"/>
                  </a:lnTo>
                  <a:lnTo>
                    <a:pt x="56" y="227"/>
                  </a:lnTo>
                  <a:lnTo>
                    <a:pt x="56" y="426"/>
                  </a:lnTo>
                  <a:lnTo>
                    <a:pt x="85" y="426"/>
                  </a:lnTo>
                  <a:lnTo>
                    <a:pt x="85" y="482"/>
                  </a:lnTo>
                  <a:lnTo>
                    <a:pt x="113" y="511"/>
                  </a:lnTo>
                  <a:lnTo>
                    <a:pt x="141" y="482"/>
                  </a:lnTo>
                  <a:lnTo>
                    <a:pt x="170" y="511"/>
                  </a:lnTo>
                  <a:lnTo>
                    <a:pt x="141" y="539"/>
                  </a:lnTo>
                  <a:lnTo>
                    <a:pt x="170" y="567"/>
                  </a:lnTo>
                  <a:lnTo>
                    <a:pt x="198" y="567"/>
                  </a:lnTo>
                  <a:lnTo>
                    <a:pt x="255" y="624"/>
                  </a:lnTo>
                  <a:lnTo>
                    <a:pt x="312" y="624"/>
                  </a:lnTo>
                  <a:lnTo>
                    <a:pt x="340" y="652"/>
                  </a:lnTo>
                  <a:lnTo>
                    <a:pt x="340" y="68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730">
              <a:extLst>
                <a:ext uri="{FF2B5EF4-FFF2-40B4-BE49-F238E27FC236}">
                  <a16:creationId xmlns:a16="http://schemas.microsoft.com/office/drawing/2014/main" id="{2E658B43-5328-4201-89BA-1ED616BAB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" y="5235"/>
              <a:ext cx="681" cy="737"/>
            </a:xfrm>
            <a:custGeom>
              <a:avLst/>
              <a:gdLst>
                <a:gd name="T0" fmla="*/ 57 w 681"/>
                <a:gd name="T1" fmla="*/ 369 h 737"/>
                <a:gd name="T2" fmla="*/ 114 w 681"/>
                <a:gd name="T3" fmla="*/ 340 h 737"/>
                <a:gd name="T4" fmla="*/ 85 w 681"/>
                <a:gd name="T5" fmla="*/ 312 h 737"/>
                <a:gd name="T6" fmla="*/ 114 w 681"/>
                <a:gd name="T7" fmla="*/ 284 h 737"/>
                <a:gd name="T8" fmla="*/ 114 w 681"/>
                <a:gd name="T9" fmla="*/ 255 h 737"/>
                <a:gd name="T10" fmla="*/ 170 w 681"/>
                <a:gd name="T11" fmla="*/ 199 h 737"/>
                <a:gd name="T12" fmla="*/ 170 w 681"/>
                <a:gd name="T13" fmla="*/ 170 h 737"/>
                <a:gd name="T14" fmla="*/ 227 w 681"/>
                <a:gd name="T15" fmla="*/ 85 h 737"/>
                <a:gd name="T16" fmla="*/ 284 w 681"/>
                <a:gd name="T17" fmla="*/ 29 h 737"/>
                <a:gd name="T18" fmla="*/ 312 w 681"/>
                <a:gd name="T19" fmla="*/ 0 h 737"/>
                <a:gd name="T20" fmla="*/ 369 w 681"/>
                <a:gd name="T21" fmla="*/ 0 h 737"/>
                <a:gd name="T22" fmla="*/ 397 w 681"/>
                <a:gd name="T23" fmla="*/ 57 h 737"/>
                <a:gd name="T24" fmla="*/ 454 w 681"/>
                <a:gd name="T25" fmla="*/ 29 h 737"/>
                <a:gd name="T26" fmla="*/ 454 w 681"/>
                <a:gd name="T27" fmla="*/ 0 h 737"/>
                <a:gd name="T28" fmla="*/ 482 w 681"/>
                <a:gd name="T29" fmla="*/ 0 h 737"/>
                <a:gd name="T30" fmla="*/ 482 w 681"/>
                <a:gd name="T31" fmla="*/ 29 h 737"/>
                <a:gd name="T32" fmla="*/ 510 w 681"/>
                <a:gd name="T33" fmla="*/ 57 h 737"/>
                <a:gd name="T34" fmla="*/ 567 w 681"/>
                <a:gd name="T35" fmla="*/ 29 h 737"/>
                <a:gd name="T36" fmla="*/ 595 w 681"/>
                <a:gd name="T37" fmla="*/ 85 h 737"/>
                <a:gd name="T38" fmla="*/ 652 w 681"/>
                <a:gd name="T39" fmla="*/ 114 h 737"/>
                <a:gd name="T40" fmla="*/ 652 w 681"/>
                <a:gd name="T41" fmla="*/ 142 h 737"/>
                <a:gd name="T42" fmla="*/ 681 w 681"/>
                <a:gd name="T43" fmla="*/ 227 h 737"/>
                <a:gd name="T44" fmla="*/ 624 w 681"/>
                <a:gd name="T45" fmla="*/ 312 h 737"/>
                <a:gd name="T46" fmla="*/ 652 w 681"/>
                <a:gd name="T47" fmla="*/ 340 h 737"/>
                <a:gd name="T48" fmla="*/ 624 w 681"/>
                <a:gd name="T49" fmla="*/ 369 h 737"/>
                <a:gd name="T50" fmla="*/ 681 w 681"/>
                <a:gd name="T51" fmla="*/ 426 h 737"/>
                <a:gd name="T52" fmla="*/ 539 w 681"/>
                <a:gd name="T53" fmla="*/ 426 h 737"/>
                <a:gd name="T54" fmla="*/ 482 w 681"/>
                <a:gd name="T55" fmla="*/ 482 h 737"/>
                <a:gd name="T56" fmla="*/ 397 w 681"/>
                <a:gd name="T57" fmla="*/ 454 h 737"/>
                <a:gd name="T58" fmla="*/ 397 w 681"/>
                <a:gd name="T59" fmla="*/ 596 h 737"/>
                <a:gd name="T60" fmla="*/ 369 w 681"/>
                <a:gd name="T61" fmla="*/ 652 h 737"/>
                <a:gd name="T62" fmla="*/ 340 w 681"/>
                <a:gd name="T63" fmla="*/ 624 h 737"/>
                <a:gd name="T64" fmla="*/ 312 w 681"/>
                <a:gd name="T65" fmla="*/ 709 h 737"/>
                <a:gd name="T66" fmla="*/ 227 w 681"/>
                <a:gd name="T67" fmla="*/ 709 h 737"/>
                <a:gd name="T68" fmla="*/ 199 w 681"/>
                <a:gd name="T69" fmla="*/ 652 h 737"/>
                <a:gd name="T70" fmla="*/ 142 w 681"/>
                <a:gd name="T71" fmla="*/ 624 h 737"/>
                <a:gd name="T72" fmla="*/ 114 w 681"/>
                <a:gd name="T73" fmla="*/ 709 h 737"/>
                <a:gd name="T74" fmla="*/ 85 w 681"/>
                <a:gd name="T75" fmla="*/ 737 h 737"/>
                <a:gd name="T76" fmla="*/ 57 w 681"/>
                <a:gd name="T77" fmla="*/ 709 h 737"/>
                <a:gd name="T78" fmla="*/ 57 w 681"/>
                <a:gd name="T79" fmla="*/ 652 h 737"/>
                <a:gd name="T80" fmla="*/ 29 w 681"/>
                <a:gd name="T81" fmla="*/ 624 h 737"/>
                <a:gd name="T82" fmla="*/ 0 w 681"/>
                <a:gd name="T83" fmla="*/ 596 h 737"/>
                <a:gd name="T84" fmla="*/ 0 w 681"/>
                <a:gd name="T85" fmla="*/ 567 h 737"/>
                <a:gd name="T86" fmla="*/ 57 w 681"/>
                <a:gd name="T87" fmla="*/ 539 h 737"/>
                <a:gd name="T88" fmla="*/ 85 w 681"/>
                <a:gd name="T89" fmla="*/ 482 h 737"/>
                <a:gd name="T90" fmla="*/ 29 w 681"/>
                <a:gd name="T91" fmla="*/ 454 h 737"/>
                <a:gd name="T92" fmla="*/ 57 w 681"/>
                <a:gd name="T93" fmla="*/ 36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1" h="737">
                  <a:moveTo>
                    <a:pt x="57" y="369"/>
                  </a:moveTo>
                  <a:lnTo>
                    <a:pt x="114" y="340"/>
                  </a:lnTo>
                  <a:lnTo>
                    <a:pt x="85" y="312"/>
                  </a:lnTo>
                  <a:lnTo>
                    <a:pt x="114" y="284"/>
                  </a:lnTo>
                  <a:lnTo>
                    <a:pt x="114" y="255"/>
                  </a:lnTo>
                  <a:lnTo>
                    <a:pt x="170" y="199"/>
                  </a:lnTo>
                  <a:lnTo>
                    <a:pt x="170" y="170"/>
                  </a:lnTo>
                  <a:lnTo>
                    <a:pt x="227" y="85"/>
                  </a:lnTo>
                  <a:lnTo>
                    <a:pt x="284" y="29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97" y="57"/>
                  </a:lnTo>
                  <a:lnTo>
                    <a:pt x="454" y="29"/>
                  </a:lnTo>
                  <a:lnTo>
                    <a:pt x="454" y="0"/>
                  </a:lnTo>
                  <a:lnTo>
                    <a:pt x="482" y="0"/>
                  </a:lnTo>
                  <a:lnTo>
                    <a:pt x="482" y="29"/>
                  </a:lnTo>
                  <a:lnTo>
                    <a:pt x="510" y="57"/>
                  </a:lnTo>
                  <a:lnTo>
                    <a:pt x="567" y="29"/>
                  </a:lnTo>
                  <a:lnTo>
                    <a:pt x="595" y="85"/>
                  </a:lnTo>
                  <a:lnTo>
                    <a:pt x="652" y="114"/>
                  </a:lnTo>
                  <a:lnTo>
                    <a:pt x="652" y="142"/>
                  </a:lnTo>
                  <a:lnTo>
                    <a:pt x="681" y="227"/>
                  </a:lnTo>
                  <a:lnTo>
                    <a:pt x="624" y="312"/>
                  </a:lnTo>
                  <a:lnTo>
                    <a:pt x="652" y="340"/>
                  </a:lnTo>
                  <a:lnTo>
                    <a:pt x="624" y="369"/>
                  </a:lnTo>
                  <a:lnTo>
                    <a:pt x="681" y="426"/>
                  </a:lnTo>
                  <a:lnTo>
                    <a:pt x="539" y="426"/>
                  </a:lnTo>
                  <a:lnTo>
                    <a:pt x="482" y="482"/>
                  </a:lnTo>
                  <a:lnTo>
                    <a:pt x="397" y="454"/>
                  </a:lnTo>
                  <a:lnTo>
                    <a:pt x="397" y="596"/>
                  </a:lnTo>
                  <a:lnTo>
                    <a:pt x="369" y="652"/>
                  </a:lnTo>
                  <a:lnTo>
                    <a:pt x="340" y="624"/>
                  </a:lnTo>
                  <a:lnTo>
                    <a:pt x="312" y="709"/>
                  </a:lnTo>
                  <a:lnTo>
                    <a:pt x="227" y="709"/>
                  </a:lnTo>
                  <a:lnTo>
                    <a:pt x="199" y="652"/>
                  </a:lnTo>
                  <a:lnTo>
                    <a:pt x="142" y="624"/>
                  </a:lnTo>
                  <a:lnTo>
                    <a:pt x="114" y="709"/>
                  </a:lnTo>
                  <a:lnTo>
                    <a:pt x="85" y="737"/>
                  </a:lnTo>
                  <a:lnTo>
                    <a:pt x="57" y="709"/>
                  </a:lnTo>
                  <a:lnTo>
                    <a:pt x="57" y="652"/>
                  </a:lnTo>
                  <a:lnTo>
                    <a:pt x="29" y="624"/>
                  </a:lnTo>
                  <a:lnTo>
                    <a:pt x="0" y="596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85" y="482"/>
                  </a:lnTo>
                  <a:lnTo>
                    <a:pt x="29" y="454"/>
                  </a:lnTo>
                  <a:lnTo>
                    <a:pt x="57" y="36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731">
              <a:extLst>
                <a:ext uri="{FF2B5EF4-FFF2-40B4-BE49-F238E27FC236}">
                  <a16:creationId xmlns:a16="http://schemas.microsoft.com/office/drawing/2014/main" id="{5C9AD25B-8936-4C29-A39B-4BF03A251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4470"/>
              <a:ext cx="851" cy="1020"/>
            </a:xfrm>
            <a:custGeom>
              <a:avLst/>
              <a:gdLst>
                <a:gd name="T0" fmla="*/ 851 w 851"/>
                <a:gd name="T1" fmla="*/ 482 h 1020"/>
                <a:gd name="T2" fmla="*/ 851 w 851"/>
                <a:gd name="T3" fmla="*/ 425 h 1020"/>
                <a:gd name="T4" fmla="*/ 794 w 851"/>
                <a:gd name="T5" fmla="*/ 368 h 1020"/>
                <a:gd name="T6" fmla="*/ 794 w 851"/>
                <a:gd name="T7" fmla="*/ 227 h 1020"/>
                <a:gd name="T8" fmla="*/ 737 w 851"/>
                <a:gd name="T9" fmla="*/ 198 h 1020"/>
                <a:gd name="T10" fmla="*/ 652 w 851"/>
                <a:gd name="T11" fmla="*/ 170 h 1020"/>
                <a:gd name="T12" fmla="*/ 652 w 851"/>
                <a:gd name="T13" fmla="*/ 57 h 1020"/>
                <a:gd name="T14" fmla="*/ 596 w 851"/>
                <a:gd name="T15" fmla="*/ 57 h 1020"/>
                <a:gd name="T16" fmla="*/ 567 w 851"/>
                <a:gd name="T17" fmla="*/ 28 h 1020"/>
                <a:gd name="T18" fmla="*/ 511 w 851"/>
                <a:gd name="T19" fmla="*/ 28 h 1020"/>
                <a:gd name="T20" fmla="*/ 482 w 851"/>
                <a:gd name="T21" fmla="*/ 85 h 1020"/>
                <a:gd name="T22" fmla="*/ 454 w 851"/>
                <a:gd name="T23" fmla="*/ 85 h 1020"/>
                <a:gd name="T24" fmla="*/ 397 w 851"/>
                <a:gd name="T25" fmla="*/ 57 h 1020"/>
                <a:gd name="T26" fmla="*/ 454 w 851"/>
                <a:gd name="T27" fmla="*/ 0 h 1020"/>
                <a:gd name="T28" fmla="*/ 426 w 851"/>
                <a:gd name="T29" fmla="*/ 0 h 1020"/>
                <a:gd name="T30" fmla="*/ 369 w 851"/>
                <a:gd name="T31" fmla="*/ 28 h 1020"/>
                <a:gd name="T32" fmla="*/ 369 w 851"/>
                <a:gd name="T33" fmla="*/ 85 h 1020"/>
                <a:gd name="T34" fmla="*/ 312 w 851"/>
                <a:gd name="T35" fmla="*/ 85 h 1020"/>
                <a:gd name="T36" fmla="*/ 284 w 851"/>
                <a:gd name="T37" fmla="*/ 28 h 1020"/>
                <a:gd name="T38" fmla="*/ 199 w 851"/>
                <a:gd name="T39" fmla="*/ 113 h 1020"/>
                <a:gd name="T40" fmla="*/ 227 w 851"/>
                <a:gd name="T41" fmla="*/ 170 h 1020"/>
                <a:gd name="T42" fmla="*/ 255 w 851"/>
                <a:gd name="T43" fmla="*/ 170 h 1020"/>
                <a:gd name="T44" fmla="*/ 284 w 851"/>
                <a:gd name="T45" fmla="*/ 198 h 1020"/>
                <a:gd name="T46" fmla="*/ 227 w 851"/>
                <a:gd name="T47" fmla="*/ 227 h 1020"/>
                <a:gd name="T48" fmla="*/ 227 w 851"/>
                <a:gd name="T49" fmla="*/ 255 h 1020"/>
                <a:gd name="T50" fmla="*/ 170 w 851"/>
                <a:gd name="T51" fmla="*/ 283 h 1020"/>
                <a:gd name="T52" fmla="*/ 142 w 851"/>
                <a:gd name="T53" fmla="*/ 368 h 1020"/>
                <a:gd name="T54" fmla="*/ 170 w 851"/>
                <a:gd name="T55" fmla="*/ 397 h 1020"/>
                <a:gd name="T56" fmla="*/ 114 w 851"/>
                <a:gd name="T57" fmla="*/ 425 h 1020"/>
                <a:gd name="T58" fmla="*/ 114 w 851"/>
                <a:gd name="T59" fmla="*/ 482 h 1020"/>
                <a:gd name="T60" fmla="*/ 0 w 851"/>
                <a:gd name="T61" fmla="*/ 595 h 1020"/>
                <a:gd name="T62" fmla="*/ 29 w 851"/>
                <a:gd name="T63" fmla="*/ 652 h 1020"/>
                <a:gd name="T64" fmla="*/ 0 w 851"/>
                <a:gd name="T65" fmla="*/ 652 h 1020"/>
                <a:gd name="T66" fmla="*/ 0 w 851"/>
                <a:gd name="T67" fmla="*/ 765 h 1020"/>
                <a:gd name="T68" fmla="*/ 29 w 851"/>
                <a:gd name="T69" fmla="*/ 794 h 1020"/>
                <a:gd name="T70" fmla="*/ 57 w 851"/>
                <a:gd name="T71" fmla="*/ 765 h 1020"/>
                <a:gd name="T72" fmla="*/ 114 w 851"/>
                <a:gd name="T73" fmla="*/ 765 h 1020"/>
                <a:gd name="T74" fmla="*/ 142 w 851"/>
                <a:gd name="T75" fmla="*/ 822 h 1020"/>
                <a:gd name="T76" fmla="*/ 199 w 851"/>
                <a:gd name="T77" fmla="*/ 794 h 1020"/>
                <a:gd name="T78" fmla="*/ 199 w 851"/>
                <a:gd name="T79" fmla="*/ 765 h 1020"/>
                <a:gd name="T80" fmla="*/ 227 w 851"/>
                <a:gd name="T81" fmla="*/ 765 h 1020"/>
                <a:gd name="T82" fmla="*/ 227 w 851"/>
                <a:gd name="T83" fmla="*/ 794 h 1020"/>
                <a:gd name="T84" fmla="*/ 255 w 851"/>
                <a:gd name="T85" fmla="*/ 822 h 1020"/>
                <a:gd name="T86" fmla="*/ 312 w 851"/>
                <a:gd name="T87" fmla="*/ 794 h 1020"/>
                <a:gd name="T88" fmla="*/ 340 w 851"/>
                <a:gd name="T89" fmla="*/ 850 h 1020"/>
                <a:gd name="T90" fmla="*/ 397 w 851"/>
                <a:gd name="T91" fmla="*/ 879 h 1020"/>
                <a:gd name="T92" fmla="*/ 397 w 851"/>
                <a:gd name="T93" fmla="*/ 907 h 1020"/>
                <a:gd name="T94" fmla="*/ 426 w 851"/>
                <a:gd name="T95" fmla="*/ 992 h 1020"/>
                <a:gd name="T96" fmla="*/ 482 w 851"/>
                <a:gd name="T97" fmla="*/ 992 h 1020"/>
                <a:gd name="T98" fmla="*/ 511 w 851"/>
                <a:gd name="T99" fmla="*/ 1020 h 1020"/>
                <a:gd name="T100" fmla="*/ 539 w 851"/>
                <a:gd name="T101" fmla="*/ 992 h 1020"/>
                <a:gd name="T102" fmla="*/ 539 w 851"/>
                <a:gd name="T103" fmla="*/ 964 h 1020"/>
                <a:gd name="T104" fmla="*/ 511 w 851"/>
                <a:gd name="T105" fmla="*/ 935 h 1020"/>
                <a:gd name="T106" fmla="*/ 539 w 851"/>
                <a:gd name="T107" fmla="*/ 907 h 1020"/>
                <a:gd name="T108" fmla="*/ 482 w 851"/>
                <a:gd name="T109" fmla="*/ 850 h 1020"/>
                <a:gd name="T110" fmla="*/ 539 w 851"/>
                <a:gd name="T111" fmla="*/ 709 h 1020"/>
                <a:gd name="T112" fmla="*/ 596 w 851"/>
                <a:gd name="T113" fmla="*/ 709 h 1020"/>
                <a:gd name="T114" fmla="*/ 624 w 851"/>
                <a:gd name="T115" fmla="*/ 680 h 1020"/>
                <a:gd name="T116" fmla="*/ 681 w 851"/>
                <a:gd name="T117" fmla="*/ 709 h 1020"/>
                <a:gd name="T118" fmla="*/ 709 w 851"/>
                <a:gd name="T119" fmla="*/ 652 h 1020"/>
                <a:gd name="T120" fmla="*/ 822 w 851"/>
                <a:gd name="T121" fmla="*/ 595 h 1020"/>
                <a:gd name="T122" fmla="*/ 851 w 851"/>
                <a:gd name="T123" fmla="*/ 482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1" h="1020">
                  <a:moveTo>
                    <a:pt x="851" y="482"/>
                  </a:moveTo>
                  <a:lnTo>
                    <a:pt x="851" y="425"/>
                  </a:lnTo>
                  <a:lnTo>
                    <a:pt x="794" y="368"/>
                  </a:lnTo>
                  <a:lnTo>
                    <a:pt x="794" y="227"/>
                  </a:lnTo>
                  <a:lnTo>
                    <a:pt x="737" y="198"/>
                  </a:lnTo>
                  <a:lnTo>
                    <a:pt x="652" y="170"/>
                  </a:lnTo>
                  <a:lnTo>
                    <a:pt x="652" y="57"/>
                  </a:lnTo>
                  <a:lnTo>
                    <a:pt x="596" y="57"/>
                  </a:lnTo>
                  <a:lnTo>
                    <a:pt x="567" y="28"/>
                  </a:lnTo>
                  <a:lnTo>
                    <a:pt x="511" y="28"/>
                  </a:lnTo>
                  <a:lnTo>
                    <a:pt x="482" y="85"/>
                  </a:lnTo>
                  <a:lnTo>
                    <a:pt x="454" y="85"/>
                  </a:lnTo>
                  <a:lnTo>
                    <a:pt x="397" y="57"/>
                  </a:lnTo>
                  <a:lnTo>
                    <a:pt x="454" y="0"/>
                  </a:lnTo>
                  <a:lnTo>
                    <a:pt x="426" y="0"/>
                  </a:lnTo>
                  <a:lnTo>
                    <a:pt x="369" y="28"/>
                  </a:lnTo>
                  <a:lnTo>
                    <a:pt x="369" y="85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199" y="113"/>
                  </a:lnTo>
                  <a:lnTo>
                    <a:pt x="227" y="170"/>
                  </a:lnTo>
                  <a:lnTo>
                    <a:pt x="255" y="170"/>
                  </a:lnTo>
                  <a:lnTo>
                    <a:pt x="284" y="198"/>
                  </a:lnTo>
                  <a:lnTo>
                    <a:pt x="227" y="227"/>
                  </a:lnTo>
                  <a:lnTo>
                    <a:pt x="227" y="255"/>
                  </a:lnTo>
                  <a:lnTo>
                    <a:pt x="170" y="283"/>
                  </a:lnTo>
                  <a:lnTo>
                    <a:pt x="142" y="368"/>
                  </a:lnTo>
                  <a:lnTo>
                    <a:pt x="170" y="397"/>
                  </a:lnTo>
                  <a:lnTo>
                    <a:pt x="114" y="425"/>
                  </a:lnTo>
                  <a:lnTo>
                    <a:pt x="114" y="482"/>
                  </a:lnTo>
                  <a:lnTo>
                    <a:pt x="0" y="595"/>
                  </a:lnTo>
                  <a:lnTo>
                    <a:pt x="29" y="652"/>
                  </a:lnTo>
                  <a:lnTo>
                    <a:pt x="0" y="652"/>
                  </a:lnTo>
                  <a:lnTo>
                    <a:pt x="0" y="765"/>
                  </a:lnTo>
                  <a:lnTo>
                    <a:pt x="29" y="794"/>
                  </a:lnTo>
                  <a:lnTo>
                    <a:pt x="57" y="765"/>
                  </a:lnTo>
                  <a:lnTo>
                    <a:pt x="114" y="765"/>
                  </a:lnTo>
                  <a:lnTo>
                    <a:pt x="142" y="822"/>
                  </a:lnTo>
                  <a:lnTo>
                    <a:pt x="199" y="794"/>
                  </a:lnTo>
                  <a:lnTo>
                    <a:pt x="199" y="765"/>
                  </a:lnTo>
                  <a:lnTo>
                    <a:pt x="227" y="765"/>
                  </a:lnTo>
                  <a:lnTo>
                    <a:pt x="227" y="794"/>
                  </a:lnTo>
                  <a:lnTo>
                    <a:pt x="255" y="822"/>
                  </a:lnTo>
                  <a:lnTo>
                    <a:pt x="312" y="794"/>
                  </a:lnTo>
                  <a:lnTo>
                    <a:pt x="340" y="850"/>
                  </a:lnTo>
                  <a:lnTo>
                    <a:pt x="397" y="879"/>
                  </a:lnTo>
                  <a:lnTo>
                    <a:pt x="397" y="907"/>
                  </a:lnTo>
                  <a:lnTo>
                    <a:pt x="426" y="992"/>
                  </a:lnTo>
                  <a:lnTo>
                    <a:pt x="482" y="992"/>
                  </a:lnTo>
                  <a:lnTo>
                    <a:pt x="511" y="1020"/>
                  </a:lnTo>
                  <a:lnTo>
                    <a:pt x="539" y="992"/>
                  </a:lnTo>
                  <a:lnTo>
                    <a:pt x="539" y="964"/>
                  </a:lnTo>
                  <a:lnTo>
                    <a:pt x="511" y="935"/>
                  </a:lnTo>
                  <a:lnTo>
                    <a:pt x="539" y="907"/>
                  </a:lnTo>
                  <a:lnTo>
                    <a:pt x="482" y="850"/>
                  </a:lnTo>
                  <a:lnTo>
                    <a:pt x="539" y="709"/>
                  </a:lnTo>
                  <a:lnTo>
                    <a:pt x="596" y="709"/>
                  </a:lnTo>
                  <a:lnTo>
                    <a:pt x="624" y="680"/>
                  </a:lnTo>
                  <a:lnTo>
                    <a:pt x="681" y="709"/>
                  </a:lnTo>
                  <a:lnTo>
                    <a:pt x="709" y="652"/>
                  </a:lnTo>
                  <a:lnTo>
                    <a:pt x="822" y="595"/>
                  </a:lnTo>
                  <a:lnTo>
                    <a:pt x="851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732">
              <a:extLst>
                <a:ext uri="{FF2B5EF4-FFF2-40B4-BE49-F238E27FC236}">
                  <a16:creationId xmlns:a16="http://schemas.microsoft.com/office/drawing/2014/main" id="{4AB1FBC7-366B-4737-847B-7D1AA9A72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3222"/>
              <a:ext cx="341" cy="397"/>
            </a:xfrm>
            <a:custGeom>
              <a:avLst/>
              <a:gdLst>
                <a:gd name="T0" fmla="*/ 0 w 341"/>
                <a:gd name="T1" fmla="*/ 0 h 397"/>
                <a:gd name="T2" fmla="*/ 0 w 341"/>
                <a:gd name="T3" fmla="*/ 57 h 397"/>
                <a:gd name="T4" fmla="*/ 29 w 341"/>
                <a:gd name="T5" fmla="*/ 142 h 397"/>
                <a:gd name="T6" fmla="*/ 29 w 341"/>
                <a:gd name="T7" fmla="*/ 199 h 397"/>
                <a:gd name="T8" fmla="*/ 57 w 341"/>
                <a:gd name="T9" fmla="*/ 284 h 397"/>
                <a:gd name="T10" fmla="*/ 114 w 341"/>
                <a:gd name="T11" fmla="*/ 256 h 397"/>
                <a:gd name="T12" fmla="*/ 85 w 341"/>
                <a:gd name="T13" fmla="*/ 312 h 397"/>
                <a:gd name="T14" fmla="*/ 142 w 341"/>
                <a:gd name="T15" fmla="*/ 341 h 397"/>
                <a:gd name="T16" fmla="*/ 171 w 341"/>
                <a:gd name="T17" fmla="*/ 341 h 397"/>
                <a:gd name="T18" fmla="*/ 199 w 341"/>
                <a:gd name="T19" fmla="*/ 397 h 397"/>
                <a:gd name="T20" fmla="*/ 256 w 341"/>
                <a:gd name="T21" fmla="*/ 369 h 397"/>
                <a:gd name="T22" fmla="*/ 227 w 341"/>
                <a:gd name="T23" fmla="*/ 341 h 397"/>
                <a:gd name="T24" fmla="*/ 284 w 341"/>
                <a:gd name="T25" fmla="*/ 284 h 397"/>
                <a:gd name="T26" fmla="*/ 284 w 341"/>
                <a:gd name="T27" fmla="*/ 312 h 397"/>
                <a:gd name="T28" fmla="*/ 312 w 341"/>
                <a:gd name="T29" fmla="*/ 284 h 397"/>
                <a:gd name="T30" fmla="*/ 341 w 341"/>
                <a:gd name="T31" fmla="*/ 199 h 397"/>
                <a:gd name="T32" fmla="*/ 341 w 341"/>
                <a:gd name="T33" fmla="*/ 171 h 397"/>
                <a:gd name="T34" fmla="*/ 312 w 341"/>
                <a:gd name="T35" fmla="*/ 171 h 397"/>
                <a:gd name="T36" fmla="*/ 284 w 341"/>
                <a:gd name="T37" fmla="*/ 171 h 397"/>
                <a:gd name="T38" fmla="*/ 312 w 341"/>
                <a:gd name="T39" fmla="*/ 142 h 397"/>
                <a:gd name="T40" fmla="*/ 284 w 341"/>
                <a:gd name="T41" fmla="*/ 85 h 397"/>
                <a:gd name="T42" fmla="*/ 227 w 341"/>
                <a:gd name="T43" fmla="*/ 171 h 397"/>
                <a:gd name="T44" fmla="*/ 227 w 341"/>
                <a:gd name="T45" fmla="*/ 142 h 397"/>
                <a:gd name="T46" fmla="*/ 199 w 341"/>
                <a:gd name="T47" fmla="*/ 114 h 397"/>
                <a:gd name="T48" fmla="*/ 171 w 341"/>
                <a:gd name="T49" fmla="*/ 114 h 397"/>
                <a:gd name="T50" fmla="*/ 142 w 341"/>
                <a:gd name="T51" fmla="*/ 85 h 397"/>
                <a:gd name="T52" fmla="*/ 114 w 341"/>
                <a:gd name="T53" fmla="*/ 85 h 397"/>
                <a:gd name="T54" fmla="*/ 85 w 341"/>
                <a:gd name="T55" fmla="*/ 57 h 397"/>
                <a:gd name="T56" fmla="*/ 57 w 341"/>
                <a:gd name="T57" fmla="*/ 57 h 397"/>
                <a:gd name="T58" fmla="*/ 29 w 341"/>
                <a:gd name="T59" fmla="*/ 0 h 397"/>
                <a:gd name="T60" fmla="*/ 0 w 341"/>
                <a:gd name="T6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1" h="397">
                  <a:moveTo>
                    <a:pt x="0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29" y="199"/>
                  </a:lnTo>
                  <a:lnTo>
                    <a:pt x="57" y="284"/>
                  </a:lnTo>
                  <a:lnTo>
                    <a:pt x="114" y="256"/>
                  </a:lnTo>
                  <a:lnTo>
                    <a:pt x="85" y="312"/>
                  </a:lnTo>
                  <a:lnTo>
                    <a:pt x="142" y="341"/>
                  </a:lnTo>
                  <a:lnTo>
                    <a:pt x="171" y="341"/>
                  </a:lnTo>
                  <a:lnTo>
                    <a:pt x="199" y="397"/>
                  </a:lnTo>
                  <a:lnTo>
                    <a:pt x="256" y="369"/>
                  </a:lnTo>
                  <a:lnTo>
                    <a:pt x="227" y="341"/>
                  </a:lnTo>
                  <a:lnTo>
                    <a:pt x="284" y="284"/>
                  </a:lnTo>
                  <a:lnTo>
                    <a:pt x="284" y="312"/>
                  </a:lnTo>
                  <a:lnTo>
                    <a:pt x="312" y="284"/>
                  </a:lnTo>
                  <a:lnTo>
                    <a:pt x="341" y="199"/>
                  </a:lnTo>
                  <a:lnTo>
                    <a:pt x="341" y="171"/>
                  </a:lnTo>
                  <a:lnTo>
                    <a:pt x="312" y="171"/>
                  </a:lnTo>
                  <a:lnTo>
                    <a:pt x="284" y="171"/>
                  </a:lnTo>
                  <a:lnTo>
                    <a:pt x="312" y="142"/>
                  </a:lnTo>
                  <a:lnTo>
                    <a:pt x="284" y="85"/>
                  </a:lnTo>
                  <a:lnTo>
                    <a:pt x="227" y="171"/>
                  </a:lnTo>
                  <a:lnTo>
                    <a:pt x="227" y="142"/>
                  </a:lnTo>
                  <a:lnTo>
                    <a:pt x="199" y="114"/>
                  </a:lnTo>
                  <a:lnTo>
                    <a:pt x="171" y="114"/>
                  </a:lnTo>
                  <a:lnTo>
                    <a:pt x="142" y="85"/>
                  </a:lnTo>
                  <a:lnTo>
                    <a:pt x="114" y="85"/>
                  </a:lnTo>
                  <a:lnTo>
                    <a:pt x="85" y="57"/>
                  </a:lnTo>
                  <a:lnTo>
                    <a:pt x="57" y="57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733">
              <a:extLst>
                <a:ext uri="{FF2B5EF4-FFF2-40B4-BE49-F238E27FC236}">
                  <a16:creationId xmlns:a16="http://schemas.microsoft.com/office/drawing/2014/main" id="{AB2EBAF5-4461-4DEB-B221-E49DFF449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2939"/>
              <a:ext cx="1106" cy="907"/>
            </a:xfrm>
            <a:custGeom>
              <a:avLst/>
              <a:gdLst>
                <a:gd name="T0" fmla="*/ 227 w 1106"/>
                <a:gd name="T1" fmla="*/ 0 h 907"/>
                <a:gd name="T2" fmla="*/ 142 w 1106"/>
                <a:gd name="T3" fmla="*/ 85 h 907"/>
                <a:gd name="T4" fmla="*/ 171 w 1106"/>
                <a:gd name="T5" fmla="*/ 142 h 907"/>
                <a:gd name="T6" fmla="*/ 29 w 1106"/>
                <a:gd name="T7" fmla="*/ 227 h 907"/>
                <a:gd name="T8" fmla="*/ 29 w 1106"/>
                <a:gd name="T9" fmla="*/ 283 h 907"/>
                <a:gd name="T10" fmla="*/ 85 w 1106"/>
                <a:gd name="T11" fmla="*/ 340 h 907"/>
                <a:gd name="T12" fmla="*/ 142 w 1106"/>
                <a:gd name="T13" fmla="*/ 368 h 907"/>
                <a:gd name="T14" fmla="*/ 199 w 1106"/>
                <a:gd name="T15" fmla="*/ 397 h 907"/>
                <a:gd name="T16" fmla="*/ 227 w 1106"/>
                <a:gd name="T17" fmla="*/ 454 h 907"/>
                <a:gd name="T18" fmla="*/ 312 w 1106"/>
                <a:gd name="T19" fmla="*/ 425 h 907"/>
                <a:gd name="T20" fmla="*/ 341 w 1106"/>
                <a:gd name="T21" fmla="*/ 454 h 907"/>
                <a:gd name="T22" fmla="*/ 397 w 1106"/>
                <a:gd name="T23" fmla="*/ 482 h 907"/>
                <a:gd name="T24" fmla="*/ 539 w 1106"/>
                <a:gd name="T25" fmla="*/ 482 h 907"/>
                <a:gd name="T26" fmla="*/ 596 w 1106"/>
                <a:gd name="T27" fmla="*/ 510 h 907"/>
                <a:gd name="T28" fmla="*/ 596 w 1106"/>
                <a:gd name="T29" fmla="*/ 567 h 907"/>
                <a:gd name="T30" fmla="*/ 567 w 1106"/>
                <a:gd name="T31" fmla="*/ 652 h 907"/>
                <a:gd name="T32" fmla="*/ 652 w 1106"/>
                <a:gd name="T33" fmla="*/ 822 h 907"/>
                <a:gd name="T34" fmla="*/ 709 w 1106"/>
                <a:gd name="T35" fmla="*/ 907 h 907"/>
                <a:gd name="T36" fmla="*/ 823 w 1106"/>
                <a:gd name="T37" fmla="*/ 850 h 907"/>
                <a:gd name="T38" fmla="*/ 879 w 1106"/>
                <a:gd name="T39" fmla="*/ 794 h 907"/>
                <a:gd name="T40" fmla="*/ 936 w 1106"/>
                <a:gd name="T41" fmla="*/ 765 h 907"/>
                <a:gd name="T42" fmla="*/ 993 w 1106"/>
                <a:gd name="T43" fmla="*/ 680 h 907"/>
                <a:gd name="T44" fmla="*/ 1049 w 1106"/>
                <a:gd name="T45" fmla="*/ 624 h 907"/>
                <a:gd name="T46" fmla="*/ 1106 w 1106"/>
                <a:gd name="T47" fmla="*/ 595 h 907"/>
                <a:gd name="T48" fmla="*/ 1049 w 1106"/>
                <a:gd name="T49" fmla="*/ 567 h 907"/>
                <a:gd name="T50" fmla="*/ 1021 w 1106"/>
                <a:gd name="T51" fmla="*/ 510 h 907"/>
                <a:gd name="T52" fmla="*/ 993 w 1106"/>
                <a:gd name="T53" fmla="*/ 482 h 907"/>
                <a:gd name="T54" fmla="*/ 964 w 1106"/>
                <a:gd name="T55" fmla="*/ 425 h 907"/>
                <a:gd name="T56" fmla="*/ 879 w 1106"/>
                <a:gd name="T57" fmla="*/ 368 h 907"/>
                <a:gd name="T58" fmla="*/ 823 w 1106"/>
                <a:gd name="T59" fmla="*/ 397 h 907"/>
                <a:gd name="T60" fmla="*/ 652 w 1106"/>
                <a:gd name="T61" fmla="*/ 312 h 907"/>
                <a:gd name="T62" fmla="*/ 596 w 1106"/>
                <a:gd name="T63" fmla="*/ 283 h 907"/>
                <a:gd name="T64" fmla="*/ 539 w 1106"/>
                <a:gd name="T65" fmla="*/ 255 h 907"/>
                <a:gd name="T66" fmla="*/ 482 w 1106"/>
                <a:gd name="T67" fmla="*/ 198 h 907"/>
                <a:gd name="T68" fmla="*/ 426 w 1106"/>
                <a:gd name="T69" fmla="*/ 198 h 907"/>
                <a:gd name="T70" fmla="*/ 397 w 1106"/>
                <a:gd name="T71" fmla="*/ 85 h 907"/>
                <a:gd name="T72" fmla="*/ 341 w 1106"/>
                <a:gd name="T73" fmla="*/ 28 h 907"/>
                <a:gd name="T74" fmla="*/ 341 w 1106"/>
                <a:gd name="T7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6" h="907">
                  <a:moveTo>
                    <a:pt x="284" y="0"/>
                  </a:moveTo>
                  <a:lnTo>
                    <a:pt x="227" y="0"/>
                  </a:lnTo>
                  <a:lnTo>
                    <a:pt x="227" y="85"/>
                  </a:lnTo>
                  <a:lnTo>
                    <a:pt x="142" y="85"/>
                  </a:lnTo>
                  <a:lnTo>
                    <a:pt x="142" y="113"/>
                  </a:lnTo>
                  <a:lnTo>
                    <a:pt x="171" y="142"/>
                  </a:lnTo>
                  <a:lnTo>
                    <a:pt x="29" y="198"/>
                  </a:lnTo>
                  <a:lnTo>
                    <a:pt x="29" y="227"/>
                  </a:lnTo>
                  <a:lnTo>
                    <a:pt x="0" y="283"/>
                  </a:lnTo>
                  <a:lnTo>
                    <a:pt x="29" y="283"/>
                  </a:lnTo>
                  <a:lnTo>
                    <a:pt x="57" y="340"/>
                  </a:lnTo>
                  <a:lnTo>
                    <a:pt x="85" y="340"/>
                  </a:lnTo>
                  <a:lnTo>
                    <a:pt x="114" y="368"/>
                  </a:lnTo>
                  <a:lnTo>
                    <a:pt x="142" y="368"/>
                  </a:lnTo>
                  <a:lnTo>
                    <a:pt x="171" y="397"/>
                  </a:lnTo>
                  <a:lnTo>
                    <a:pt x="199" y="397"/>
                  </a:lnTo>
                  <a:lnTo>
                    <a:pt x="227" y="425"/>
                  </a:lnTo>
                  <a:lnTo>
                    <a:pt x="227" y="454"/>
                  </a:lnTo>
                  <a:lnTo>
                    <a:pt x="284" y="368"/>
                  </a:lnTo>
                  <a:lnTo>
                    <a:pt x="312" y="425"/>
                  </a:lnTo>
                  <a:lnTo>
                    <a:pt x="284" y="454"/>
                  </a:lnTo>
                  <a:lnTo>
                    <a:pt x="341" y="454"/>
                  </a:lnTo>
                  <a:lnTo>
                    <a:pt x="341" y="482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539" y="482"/>
                  </a:lnTo>
                  <a:lnTo>
                    <a:pt x="539" y="510"/>
                  </a:lnTo>
                  <a:lnTo>
                    <a:pt x="596" y="510"/>
                  </a:lnTo>
                  <a:lnTo>
                    <a:pt x="624" y="539"/>
                  </a:lnTo>
                  <a:lnTo>
                    <a:pt x="596" y="567"/>
                  </a:lnTo>
                  <a:lnTo>
                    <a:pt x="596" y="624"/>
                  </a:lnTo>
                  <a:lnTo>
                    <a:pt x="567" y="652"/>
                  </a:lnTo>
                  <a:lnTo>
                    <a:pt x="567" y="737"/>
                  </a:lnTo>
                  <a:lnTo>
                    <a:pt x="652" y="822"/>
                  </a:lnTo>
                  <a:lnTo>
                    <a:pt x="652" y="879"/>
                  </a:lnTo>
                  <a:lnTo>
                    <a:pt x="709" y="907"/>
                  </a:lnTo>
                  <a:lnTo>
                    <a:pt x="738" y="850"/>
                  </a:lnTo>
                  <a:lnTo>
                    <a:pt x="823" y="850"/>
                  </a:lnTo>
                  <a:lnTo>
                    <a:pt x="879" y="850"/>
                  </a:lnTo>
                  <a:lnTo>
                    <a:pt x="879" y="794"/>
                  </a:lnTo>
                  <a:lnTo>
                    <a:pt x="908" y="737"/>
                  </a:lnTo>
                  <a:lnTo>
                    <a:pt x="936" y="765"/>
                  </a:lnTo>
                  <a:lnTo>
                    <a:pt x="993" y="737"/>
                  </a:lnTo>
                  <a:lnTo>
                    <a:pt x="993" y="680"/>
                  </a:lnTo>
                  <a:lnTo>
                    <a:pt x="1049" y="652"/>
                  </a:lnTo>
                  <a:lnTo>
                    <a:pt x="1049" y="624"/>
                  </a:lnTo>
                  <a:lnTo>
                    <a:pt x="1078" y="624"/>
                  </a:lnTo>
                  <a:lnTo>
                    <a:pt x="1106" y="595"/>
                  </a:lnTo>
                  <a:lnTo>
                    <a:pt x="1078" y="567"/>
                  </a:lnTo>
                  <a:lnTo>
                    <a:pt x="1049" y="567"/>
                  </a:lnTo>
                  <a:lnTo>
                    <a:pt x="1049" y="539"/>
                  </a:lnTo>
                  <a:lnTo>
                    <a:pt x="1021" y="510"/>
                  </a:lnTo>
                  <a:lnTo>
                    <a:pt x="993" y="539"/>
                  </a:lnTo>
                  <a:lnTo>
                    <a:pt x="993" y="482"/>
                  </a:lnTo>
                  <a:lnTo>
                    <a:pt x="1021" y="454"/>
                  </a:lnTo>
                  <a:lnTo>
                    <a:pt x="964" y="425"/>
                  </a:lnTo>
                  <a:lnTo>
                    <a:pt x="936" y="397"/>
                  </a:lnTo>
                  <a:lnTo>
                    <a:pt x="879" y="368"/>
                  </a:lnTo>
                  <a:lnTo>
                    <a:pt x="851" y="397"/>
                  </a:lnTo>
                  <a:lnTo>
                    <a:pt x="823" y="397"/>
                  </a:lnTo>
                  <a:lnTo>
                    <a:pt x="681" y="340"/>
                  </a:lnTo>
                  <a:lnTo>
                    <a:pt x="652" y="312"/>
                  </a:lnTo>
                  <a:lnTo>
                    <a:pt x="624" y="312"/>
                  </a:lnTo>
                  <a:lnTo>
                    <a:pt x="596" y="283"/>
                  </a:lnTo>
                  <a:lnTo>
                    <a:pt x="567" y="283"/>
                  </a:lnTo>
                  <a:lnTo>
                    <a:pt x="539" y="255"/>
                  </a:lnTo>
                  <a:lnTo>
                    <a:pt x="539" y="227"/>
                  </a:lnTo>
                  <a:lnTo>
                    <a:pt x="482" y="198"/>
                  </a:lnTo>
                  <a:lnTo>
                    <a:pt x="454" y="198"/>
                  </a:lnTo>
                  <a:lnTo>
                    <a:pt x="426" y="198"/>
                  </a:lnTo>
                  <a:lnTo>
                    <a:pt x="454" y="142"/>
                  </a:lnTo>
                  <a:lnTo>
                    <a:pt x="397" y="85"/>
                  </a:lnTo>
                  <a:lnTo>
                    <a:pt x="341" y="57"/>
                  </a:lnTo>
                  <a:lnTo>
                    <a:pt x="341" y="28"/>
                  </a:lnTo>
                  <a:lnTo>
                    <a:pt x="369" y="0"/>
                  </a:lnTo>
                  <a:lnTo>
                    <a:pt x="341" y="0"/>
                  </a:lnTo>
                  <a:lnTo>
                    <a:pt x="28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734">
              <a:extLst>
                <a:ext uri="{FF2B5EF4-FFF2-40B4-BE49-F238E27FC236}">
                  <a16:creationId xmlns:a16="http://schemas.microsoft.com/office/drawing/2014/main" id="{D711035A-0931-4DC4-BB06-91F5E45DE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2826"/>
              <a:ext cx="624" cy="510"/>
            </a:xfrm>
            <a:custGeom>
              <a:avLst/>
              <a:gdLst>
                <a:gd name="T0" fmla="*/ 29 w 624"/>
                <a:gd name="T1" fmla="*/ 113 h 510"/>
                <a:gd name="T2" fmla="*/ 0 w 624"/>
                <a:gd name="T3" fmla="*/ 85 h 510"/>
                <a:gd name="T4" fmla="*/ 29 w 624"/>
                <a:gd name="T5" fmla="*/ 28 h 510"/>
                <a:gd name="T6" fmla="*/ 57 w 624"/>
                <a:gd name="T7" fmla="*/ 0 h 510"/>
                <a:gd name="T8" fmla="*/ 85 w 624"/>
                <a:gd name="T9" fmla="*/ 28 h 510"/>
                <a:gd name="T10" fmla="*/ 85 w 624"/>
                <a:gd name="T11" fmla="*/ 56 h 510"/>
                <a:gd name="T12" fmla="*/ 114 w 624"/>
                <a:gd name="T13" fmla="*/ 56 h 510"/>
                <a:gd name="T14" fmla="*/ 142 w 624"/>
                <a:gd name="T15" fmla="*/ 141 h 510"/>
                <a:gd name="T16" fmla="*/ 199 w 624"/>
                <a:gd name="T17" fmla="*/ 113 h 510"/>
                <a:gd name="T18" fmla="*/ 284 w 624"/>
                <a:gd name="T19" fmla="*/ 113 h 510"/>
                <a:gd name="T20" fmla="*/ 284 w 624"/>
                <a:gd name="T21" fmla="*/ 141 h 510"/>
                <a:gd name="T22" fmla="*/ 312 w 624"/>
                <a:gd name="T23" fmla="*/ 170 h 510"/>
                <a:gd name="T24" fmla="*/ 284 w 624"/>
                <a:gd name="T25" fmla="*/ 198 h 510"/>
                <a:gd name="T26" fmla="*/ 312 w 624"/>
                <a:gd name="T27" fmla="*/ 198 h 510"/>
                <a:gd name="T28" fmla="*/ 369 w 624"/>
                <a:gd name="T29" fmla="*/ 170 h 510"/>
                <a:gd name="T30" fmla="*/ 369 w 624"/>
                <a:gd name="T31" fmla="*/ 198 h 510"/>
                <a:gd name="T32" fmla="*/ 369 w 624"/>
                <a:gd name="T33" fmla="*/ 226 h 510"/>
                <a:gd name="T34" fmla="*/ 397 w 624"/>
                <a:gd name="T35" fmla="*/ 255 h 510"/>
                <a:gd name="T36" fmla="*/ 397 w 624"/>
                <a:gd name="T37" fmla="*/ 283 h 510"/>
                <a:gd name="T38" fmla="*/ 454 w 624"/>
                <a:gd name="T39" fmla="*/ 368 h 510"/>
                <a:gd name="T40" fmla="*/ 482 w 624"/>
                <a:gd name="T41" fmla="*/ 368 h 510"/>
                <a:gd name="T42" fmla="*/ 539 w 624"/>
                <a:gd name="T43" fmla="*/ 311 h 510"/>
                <a:gd name="T44" fmla="*/ 596 w 624"/>
                <a:gd name="T45" fmla="*/ 368 h 510"/>
                <a:gd name="T46" fmla="*/ 596 w 624"/>
                <a:gd name="T47" fmla="*/ 425 h 510"/>
                <a:gd name="T48" fmla="*/ 624 w 624"/>
                <a:gd name="T49" fmla="*/ 453 h 510"/>
                <a:gd name="T50" fmla="*/ 624 w 624"/>
                <a:gd name="T51" fmla="*/ 510 h 510"/>
                <a:gd name="T52" fmla="*/ 567 w 624"/>
                <a:gd name="T53" fmla="*/ 481 h 510"/>
                <a:gd name="T54" fmla="*/ 539 w 624"/>
                <a:gd name="T55" fmla="*/ 510 h 510"/>
                <a:gd name="T56" fmla="*/ 511 w 624"/>
                <a:gd name="T57" fmla="*/ 510 h 510"/>
                <a:gd name="T58" fmla="*/ 369 w 624"/>
                <a:gd name="T59" fmla="*/ 453 h 510"/>
                <a:gd name="T60" fmla="*/ 340 w 624"/>
                <a:gd name="T61" fmla="*/ 425 h 510"/>
                <a:gd name="T62" fmla="*/ 312 w 624"/>
                <a:gd name="T63" fmla="*/ 425 h 510"/>
                <a:gd name="T64" fmla="*/ 284 w 624"/>
                <a:gd name="T65" fmla="*/ 396 h 510"/>
                <a:gd name="T66" fmla="*/ 255 w 624"/>
                <a:gd name="T67" fmla="*/ 396 h 510"/>
                <a:gd name="T68" fmla="*/ 227 w 624"/>
                <a:gd name="T69" fmla="*/ 368 h 510"/>
                <a:gd name="T70" fmla="*/ 227 w 624"/>
                <a:gd name="T71" fmla="*/ 340 h 510"/>
                <a:gd name="T72" fmla="*/ 170 w 624"/>
                <a:gd name="T73" fmla="*/ 311 h 510"/>
                <a:gd name="T74" fmla="*/ 114 w 624"/>
                <a:gd name="T75" fmla="*/ 311 h 510"/>
                <a:gd name="T76" fmla="*/ 142 w 624"/>
                <a:gd name="T77" fmla="*/ 255 h 510"/>
                <a:gd name="T78" fmla="*/ 85 w 624"/>
                <a:gd name="T79" fmla="*/ 198 h 510"/>
                <a:gd name="T80" fmla="*/ 29 w 624"/>
                <a:gd name="T81" fmla="*/ 170 h 510"/>
                <a:gd name="T82" fmla="*/ 29 w 624"/>
                <a:gd name="T83" fmla="*/ 141 h 510"/>
                <a:gd name="T84" fmla="*/ 57 w 624"/>
                <a:gd name="T85" fmla="*/ 113 h 510"/>
                <a:gd name="T86" fmla="*/ 29 w 624"/>
                <a:gd name="T87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4" h="510">
                  <a:moveTo>
                    <a:pt x="29" y="113"/>
                  </a:moveTo>
                  <a:lnTo>
                    <a:pt x="0" y="85"/>
                  </a:lnTo>
                  <a:lnTo>
                    <a:pt x="29" y="28"/>
                  </a:lnTo>
                  <a:lnTo>
                    <a:pt x="57" y="0"/>
                  </a:lnTo>
                  <a:lnTo>
                    <a:pt x="85" y="28"/>
                  </a:lnTo>
                  <a:lnTo>
                    <a:pt x="85" y="56"/>
                  </a:lnTo>
                  <a:lnTo>
                    <a:pt x="114" y="56"/>
                  </a:lnTo>
                  <a:lnTo>
                    <a:pt x="142" y="141"/>
                  </a:lnTo>
                  <a:lnTo>
                    <a:pt x="199" y="113"/>
                  </a:lnTo>
                  <a:lnTo>
                    <a:pt x="284" y="113"/>
                  </a:lnTo>
                  <a:lnTo>
                    <a:pt x="284" y="141"/>
                  </a:lnTo>
                  <a:lnTo>
                    <a:pt x="312" y="170"/>
                  </a:lnTo>
                  <a:lnTo>
                    <a:pt x="284" y="198"/>
                  </a:lnTo>
                  <a:lnTo>
                    <a:pt x="312" y="198"/>
                  </a:lnTo>
                  <a:lnTo>
                    <a:pt x="369" y="170"/>
                  </a:lnTo>
                  <a:lnTo>
                    <a:pt x="369" y="198"/>
                  </a:lnTo>
                  <a:lnTo>
                    <a:pt x="369" y="226"/>
                  </a:lnTo>
                  <a:lnTo>
                    <a:pt x="397" y="255"/>
                  </a:lnTo>
                  <a:lnTo>
                    <a:pt x="397" y="283"/>
                  </a:lnTo>
                  <a:lnTo>
                    <a:pt x="454" y="368"/>
                  </a:lnTo>
                  <a:lnTo>
                    <a:pt x="482" y="368"/>
                  </a:lnTo>
                  <a:lnTo>
                    <a:pt x="539" y="311"/>
                  </a:lnTo>
                  <a:lnTo>
                    <a:pt x="596" y="368"/>
                  </a:lnTo>
                  <a:lnTo>
                    <a:pt x="596" y="425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567" y="481"/>
                  </a:lnTo>
                  <a:lnTo>
                    <a:pt x="539" y="510"/>
                  </a:lnTo>
                  <a:lnTo>
                    <a:pt x="511" y="510"/>
                  </a:lnTo>
                  <a:lnTo>
                    <a:pt x="369" y="453"/>
                  </a:lnTo>
                  <a:lnTo>
                    <a:pt x="340" y="425"/>
                  </a:lnTo>
                  <a:lnTo>
                    <a:pt x="312" y="425"/>
                  </a:lnTo>
                  <a:lnTo>
                    <a:pt x="284" y="396"/>
                  </a:lnTo>
                  <a:lnTo>
                    <a:pt x="255" y="396"/>
                  </a:lnTo>
                  <a:lnTo>
                    <a:pt x="227" y="368"/>
                  </a:lnTo>
                  <a:lnTo>
                    <a:pt x="227" y="340"/>
                  </a:lnTo>
                  <a:lnTo>
                    <a:pt x="170" y="311"/>
                  </a:lnTo>
                  <a:lnTo>
                    <a:pt x="114" y="311"/>
                  </a:lnTo>
                  <a:lnTo>
                    <a:pt x="142" y="255"/>
                  </a:lnTo>
                  <a:lnTo>
                    <a:pt x="85" y="198"/>
                  </a:lnTo>
                  <a:lnTo>
                    <a:pt x="29" y="170"/>
                  </a:lnTo>
                  <a:lnTo>
                    <a:pt x="29" y="141"/>
                  </a:lnTo>
                  <a:lnTo>
                    <a:pt x="57" y="113"/>
                  </a:lnTo>
                  <a:lnTo>
                    <a:pt x="29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735">
              <a:extLst>
                <a:ext uri="{FF2B5EF4-FFF2-40B4-BE49-F238E27FC236}">
                  <a16:creationId xmlns:a16="http://schemas.microsoft.com/office/drawing/2014/main" id="{C9F4A2D8-7BF5-44D9-81A7-44EEB8004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2741"/>
              <a:ext cx="198" cy="226"/>
            </a:xfrm>
            <a:custGeom>
              <a:avLst/>
              <a:gdLst>
                <a:gd name="T0" fmla="*/ 28 w 198"/>
                <a:gd name="T1" fmla="*/ 226 h 226"/>
                <a:gd name="T2" fmla="*/ 0 w 198"/>
                <a:gd name="T3" fmla="*/ 141 h 226"/>
                <a:gd name="T4" fmla="*/ 0 w 198"/>
                <a:gd name="T5" fmla="*/ 113 h 226"/>
                <a:gd name="T6" fmla="*/ 28 w 198"/>
                <a:gd name="T7" fmla="*/ 85 h 226"/>
                <a:gd name="T8" fmla="*/ 28 w 198"/>
                <a:gd name="T9" fmla="*/ 56 h 226"/>
                <a:gd name="T10" fmla="*/ 85 w 198"/>
                <a:gd name="T11" fmla="*/ 28 h 226"/>
                <a:gd name="T12" fmla="*/ 113 w 198"/>
                <a:gd name="T13" fmla="*/ 28 h 226"/>
                <a:gd name="T14" fmla="*/ 170 w 198"/>
                <a:gd name="T15" fmla="*/ 0 h 226"/>
                <a:gd name="T16" fmla="*/ 198 w 198"/>
                <a:gd name="T17" fmla="*/ 56 h 226"/>
                <a:gd name="T18" fmla="*/ 141 w 198"/>
                <a:gd name="T19" fmla="*/ 113 h 226"/>
                <a:gd name="T20" fmla="*/ 170 w 198"/>
                <a:gd name="T21" fmla="*/ 141 h 226"/>
                <a:gd name="T22" fmla="*/ 170 w 198"/>
                <a:gd name="T23" fmla="*/ 198 h 226"/>
                <a:gd name="T24" fmla="*/ 85 w 198"/>
                <a:gd name="T25" fmla="*/ 198 h 226"/>
                <a:gd name="T26" fmla="*/ 28 w 198"/>
                <a:gd name="T27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8" h="226">
                  <a:moveTo>
                    <a:pt x="28" y="226"/>
                  </a:moveTo>
                  <a:lnTo>
                    <a:pt x="0" y="141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28" y="56"/>
                  </a:lnTo>
                  <a:lnTo>
                    <a:pt x="85" y="28"/>
                  </a:lnTo>
                  <a:lnTo>
                    <a:pt x="113" y="28"/>
                  </a:lnTo>
                  <a:lnTo>
                    <a:pt x="170" y="0"/>
                  </a:lnTo>
                  <a:lnTo>
                    <a:pt x="198" y="56"/>
                  </a:lnTo>
                  <a:lnTo>
                    <a:pt x="141" y="113"/>
                  </a:lnTo>
                  <a:lnTo>
                    <a:pt x="170" y="141"/>
                  </a:lnTo>
                  <a:lnTo>
                    <a:pt x="170" y="198"/>
                  </a:lnTo>
                  <a:lnTo>
                    <a:pt x="85" y="198"/>
                  </a:lnTo>
                  <a:lnTo>
                    <a:pt x="28" y="22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736">
              <a:extLst>
                <a:ext uri="{FF2B5EF4-FFF2-40B4-BE49-F238E27FC236}">
                  <a16:creationId xmlns:a16="http://schemas.microsoft.com/office/drawing/2014/main" id="{21876910-7D0C-4FBE-BF33-4D07A406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2599"/>
              <a:ext cx="681" cy="879"/>
            </a:xfrm>
            <a:custGeom>
              <a:avLst/>
              <a:gdLst>
                <a:gd name="T0" fmla="*/ 482 w 681"/>
                <a:gd name="T1" fmla="*/ 879 h 879"/>
                <a:gd name="T2" fmla="*/ 454 w 681"/>
                <a:gd name="T3" fmla="*/ 850 h 879"/>
                <a:gd name="T4" fmla="*/ 426 w 681"/>
                <a:gd name="T5" fmla="*/ 879 h 879"/>
                <a:gd name="T6" fmla="*/ 426 w 681"/>
                <a:gd name="T7" fmla="*/ 822 h 879"/>
                <a:gd name="T8" fmla="*/ 454 w 681"/>
                <a:gd name="T9" fmla="*/ 794 h 879"/>
                <a:gd name="T10" fmla="*/ 397 w 681"/>
                <a:gd name="T11" fmla="*/ 765 h 879"/>
                <a:gd name="T12" fmla="*/ 369 w 681"/>
                <a:gd name="T13" fmla="*/ 737 h 879"/>
                <a:gd name="T14" fmla="*/ 369 w 681"/>
                <a:gd name="T15" fmla="*/ 680 h 879"/>
                <a:gd name="T16" fmla="*/ 341 w 681"/>
                <a:gd name="T17" fmla="*/ 652 h 879"/>
                <a:gd name="T18" fmla="*/ 341 w 681"/>
                <a:gd name="T19" fmla="*/ 595 h 879"/>
                <a:gd name="T20" fmla="*/ 284 w 681"/>
                <a:gd name="T21" fmla="*/ 538 h 879"/>
                <a:gd name="T22" fmla="*/ 227 w 681"/>
                <a:gd name="T23" fmla="*/ 595 h 879"/>
                <a:gd name="T24" fmla="*/ 199 w 681"/>
                <a:gd name="T25" fmla="*/ 595 h 879"/>
                <a:gd name="T26" fmla="*/ 142 w 681"/>
                <a:gd name="T27" fmla="*/ 510 h 879"/>
                <a:gd name="T28" fmla="*/ 142 w 681"/>
                <a:gd name="T29" fmla="*/ 482 h 879"/>
                <a:gd name="T30" fmla="*/ 114 w 681"/>
                <a:gd name="T31" fmla="*/ 453 h 879"/>
                <a:gd name="T32" fmla="*/ 114 w 681"/>
                <a:gd name="T33" fmla="*/ 397 h 879"/>
                <a:gd name="T34" fmla="*/ 57 w 681"/>
                <a:gd name="T35" fmla="*/ 425 h 879"/>
                <a:gd name="T36" fmla="*/ 29 w 681"/>
                <a:gd name="T37" fmla="*/ 425 h 879"/>
                <a:gd name="T38" fmla="*/ 57 w 681"/>
                <a:gd name="T39" fmla="*/ 397 h 879"/>
                <a:gd name="T40" fmla="*/ 29 w 681"/>
                <a:gd name="T41" fmla="*/ 368 h 879"/>
                <a:gd name="T42" fmla="*/ 29 w 681"/>
                <a:gd name="T43" fmla="*/ 283 h 879"/>
                <a:gd name="T44" fmla="*/ 0 w 681"/>
                <a:gd name="T45" fmla="*/ 255 h 879"/>
                <a:gd name="T46" fmla="*/ 57 w 681"/>
                <a:gd name="T47" fmla="*/ 198 h 879"/>
                <a:gd name="T48" fmla="*/ 114 w 681"/>
                <a:gd name="T49" fmla="*/ 142 h 879"/>
                <a:gd name="T50" fmla="*/ 114 w 681"/>
                <a:gd name="T51" fmla="*/ 113 h 879"/>
                <a:gd name="T52" fmla="*/ 142 w 681"/>
                <a:gd name="T53" fmla="*/ 85 h 879"/>
                <a:gd name="T54" fmla="*/ 171 w 681"/>
                <a:gd name="T55" fmla="*/ 56 h 879"/>
                <a:gd name="T56" fmla="*/ 199 w 681"/>
                <a:gd name="T57" fmla="*/ 56 h 879"/>
                <a:gd name="T58" fmla="*/ 227 w 681"/>
                <a:gd name="T59" fmla="*/ 0 h 879"/>
                <a:gd name="T60" fmla="*/ 256 w 681"/>
                <a:gd name="T61" fmla="*/ 56 h 879"/>
                <a:gd name="T62" fmla="*/ 284 w 681"/>
                <a:gd name="T63" fmla="*/ 56 h 879"/>
                <a:gd name="T64" fmla="*/ 341 w 681"/>
                <a:gd name="T65" fmla="*/ 85 h 879"/>
                <a:gd name="T66" fmla="*/ 341 w 681"/>
                <a:gd name="T67" fmla="*/ 113 h 879"/>
                <a:gd name="T68" fmla="*/ 369 w 681"/>
                <a:gd name="T69" fmla="*/ 142 h 879"/>
                <a:gd name="T70" fmla="*/ 397 w 681"/>
                <a:gd name="T71" fmla="*/ 113 h 879"/>
                <a:gd name="T72" fmla="*/ 511 w 681"/>
                <a:gd name="T73" fmla="*/ 142 h 879"/>
                <a:gd name="T74" fmla="*/ 539 w 681"/>
                <a:gd name="T75" fmla="*/ 142 h 879"/>
                <a:gd name="T76" fmla="*/ 539 w 681"/>
                <a:gd name="T77" fmla="*/ 170 h 879"/>
                <a:gd name="T78" fmla="*/ 511 w 681"/>
                <a:gd name="T79" fmla="*/ 198 h 879"/>
                <a:gd name="T80" fmla="*/ 482 w 681"/>
                <a:gd name="T81" fmla="*/ 255 h 879"/>
                <a:gd name="T82" fmla="*/ 511 w 681"/>
                <a:gd name="T83" fmla="*/ 283 h 879"/>
                <a:gd name="T84" fmla="*/ 539 w 681"/>
                <a:gd name="T85" fmla="*/ 283 h 879"/>
                <a:gd name="T86" fmla="*/ 567 w 681"/>
                <a:gd name="T87" fmla="*/ 312 h 879"/>
                <a:gd name="T88" fmla="*/ 567 w 681"/>
                <a:gd name="T89" fmla="*/ 368 h 879"/>
                <a:gd name="T90" fmla="*/ 596 w 681"/>
                <a:gd name="T91" fmla="*/ 397 h 879"/>
                <a:gd name="T92" fmla="*/ 596 w 681"/>
                <a:gd name="T93" fmla="*/ 453 h 879"/>
                <a:gd name="T94" fmla="*/ 652 w 681"/>
                <a:gd name="T95" fmla="*/ 482 h 879"/>
                <a:gd name="T96" fmla="*/ 652 w 681"/>
                <a:gd name="T97" fmla="*/ 538 h 879"/>
                <a:gd name="T98" fmla="*/ 681 w 681"/>
                <a:gd name="T99" fmla="*/ 595 h 879"/>
                <a:gd name="T100" fmla="*/ 596 w 681"/>
                <a:gd name="T101" fmla="*/ 595 h 879"/>
                <a:gd name="T102" fmla="*/ 596 w 681"/>
                <a:gd name="T103" fmla="*/ 623 h 879"/>
                <a:gd name="T104" fmla="*/ 567 w 681"/>
                <a:gd name="T105" fmla="*/ 708 h 879"/>
                <a:gd name="T106" fmla="*/ 567 w 681"/>
                <a:gd name="T107" fmla="*/ 737 h 879"/>
                <a:gd name="T108" fmla="*/ 596 w 681"/>
                <a:gd name="T109" fmla="*/ 765 h 879"/>
                <a:gd name="T110" fmla="*/ 596 w 681"/>
                <a:gd name="T111" fmla="*/ 794 h 879"/>
                <a:gd name="T112" fmla="*/ 511 w 681"/>
                <a:gd name="T113" fmla="*/ 879 h 879"/>
                <a:gd name="T114" fmla="*/ 482 w 681"/>
                <a:gd name="T115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81" h="879">
                  <a:moveTo>
                    <a:pt x="482" y="879"/>
                  </a:moveTo>
                  <a:lnTo>
                    <a:pt x="454" y="850"/>
                  </a:lnTo>
                  <a:lnTo>
                    <a:pt x="426" y="879"/>
                  </a:lnTo>
                  <a:lnTo>
                    <a:pt x="426" y="822"/>
                  </a:lnTo>
                  <a:lnTo>
                    <a:pt x="454" y="794"/>
                  </a:lnTo>
                  <a:lnTo>
                    <a:pt x="397" y="765"/>
                  </a:lnTo>
                  <a:lnTo>
                    <a:pt x="369" y="737"/>
                  </a:lnTo>
                  <a:lnTo>
                    <a:pt x="369" y="680"/>
                  </a:lnTo>
                  <a:lnTo>
                    <a:pt x="341" y="652"/>
                  </a:lnTo>
                  <a:lnTo>
                    <a:pt x="341" y="595"/>
                  </a:lnTo>
                  <a:lnTo>
                    <a:pt x="284" y="538"/>
                  </a:lnTo>
                  <a:lnTo>
                    <a:pt x="227" y="595"/>
                  </a:lnTo>
                  <a:lnTo>
                    <a:pt x="199" y="595"/>
                  </a:lnTo>
                  <a:lnTo>
                    <a:pt x="142" y="510"/>
                  </a:lnTo>
                  <a:lnTo>
                    <a:pt x="142" y="482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425"/>
                  </a:lnTo>
                  <a:lnTo>
                    <a:pt x="29" y="425"/>
                  </a:lnTo>
                  <a:lnTo>
                    <a:pt x="57" y="397"/>
                  </a:lnTo>
                  <a:lnTo>
                    <a:pt x="29" y="368"/>
                  </a:lnTo>
                  <a:lnTo>
                    <a:pt x="29" y="283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114" y="142"/>
                  </a:lnTo>
                  <a:lnTo>
                    <a:pt x="114" y="113"/>
                  </a:lnTo>
                  <a:lnTo>
                    <a:pt x="142" y="85"/>
                  </a:lnTo>
                  <a:lnTo>
                    <a:pt x="171" y="56"/>
                  </a:lnTo>
                  <a:lnTo>
                    <a:pt x="199" y="56"/>
                  </a:lnTo>
                  <a:lnTo>
                    <a:pt x="227" y="0"/>
                  </a:lnTo>
                  <a:lnTo>
                    <a:pt x="256" y="56"/>
                  </a:lnTo>
                  <a:lnTo>
                    <a:pt x="284" y="56"/>
                  </a:lnTo>
                  <a:lnTo>
                    <a:pt x="341" y="85"/>
                  </a:lnTo>
                  <a:lnTo>
                    <a:pt x="341" y="113"/>
                  </a:lnTo>
                  <a:lnTo>
                    <a:pt x="369" y="142"/>
                  </a:lnTo>
                  <a:lnTo>
                    <a:pt x="397" y="113"/>
                  </a:lnTo>
                  <a:lnTo>
                    <a:pt x="511" y="142"/>
                  </a:lnTo>
                  <a:lnTo>
                    <a:pt x="539" y="142"/>
                  </a:lnTo>
                  <a:lnTo>
                    <a:pt x="539" y="170"/>
                  </a:lnTo>
                  <a:lnTo>
                    <a:pt x="511" y="198"/>
                  </a:lnTo>
                  <a:lnTo>
                    <a:pt x="482" y="255"/>
                  </a:lnTo>
                  <a:lnTo>
                    <a:pt x="511" y="283"/>
                  </a:lnTo>
                  <a:lnTo>
                    <a:pt x="539" y="283"/>
                  </a:lnTo>
                  <a:lnTo>
                    <a:pt x="567" y="312"/>
                  </a:lnTo>
                  <a:lnTo>
                    <a:pt x="567" y="368"/>
                  </a:lnTo>
                  <a:lnTo>
                    <a:pt x="596" y="397"/>
                  </a:lnTo>
                  <a:lnTo>
                    <a:pt x="596" y="453"/>
                  </a:lnTo>
                  <a:lnTo>
                    <a:pt x="652" y="482"/>
                  </a:lnTo>
                  <a:lnTo>
                    <a:pt x="652" y="538"/>
                  </a:lnTo>
                  <a:lnTo>
                    <a:pt x="681" y="595"/>
                  </a:lnTo>
                  <a:lnTo>
                    <a:pt x="596" y="595"/>
                  </a:lnTo>
                  <a:lnTo>
                    <a:pt x="596" y="623"/>
                  </a:lnTo>
                  <a:lnTo>
                    <a:pt x="567" y="708"/>
                  </a:lnTo>
                  <a:lnTo>
                    <a:pt x="567" y="737"/>
                  </a:lnTo>
                  <a:lnTo>
                    <a:pt x="596" y="765"/>
                  </a:lnTo>
                  <a:lnTo>
                    <a:pt x="596" y="794"/>
                  </a:lnTo>
                  <a:lnTo>
                    <a:pt x="511" y="879"/>
                  </a:lnTo>
                  <a:lnTo>
                    <a:pt x="482" y="87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737">
              <a:extLst>
                <a:ext uri="{FF2B5EF4-FFF2-40B4-BE49-F238E27FC236}">
                  <a16:creationId xmlns:a16="http://schemas.microsoft.com/office/drawing/2014/main" id="{D8273B19-98CA-43BA-8F05-54A606771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2372"/>
              <a:ext cx="1247" cy="1304"/>
            </a:xfrm>
            <a:custGeom>
              <a:avLst/>
              <a:gdLst>
                <a:gd name="T0" fmla="*/ 0 w 1247"/>
                <a:gd name="T1" fmla="*/ 1247 h 1304"/>
                <a:gd name="T2" fmla="*/ 56 w 1247"/>
                <a:gd name="T3" fmla="*/ 1191 h 1304"/>
                <a:gd name="T4" fmla="*/ 113 w 1247"/>
                <a:gd name="T5" fmla="*/ 1162 h 1304"/>
                <a:gd name="T6" fmla="*/ 56 w 1247"/>
                <a:gd name="T7" fmla="*/ 1134 h 1304"/>
                <a:gd name="T8" fmla="*/ 85 w 1247"/>
                <a:gd name="T9" fmla="*/ 1106 h 1304"/>
                <a:gd name="T10" fmla="*/ 170 w 1247"/>
                <a:gd name="T11" fmla="*/ 992 h 1304"/>
                <a:gd name="T12" fmla="*/ 141 w 1247"/>
                <a:gd name="T13" fmla="*/ 935 h 1304"/>
                <a:gd name="T14" fmla="*/ 170 w 1247"/>
                <a:gd name="T15" fmla="*/ 822 h 1304"/>
                <a:gd name="T16" fmla="*/ 226 w 1247"/>
                <a:gd name="T17" fmla="*/ 765 h 1304"/>
                <a:gd name="T18" fmla="*/ 170 w 1247"/>
                <a:gd name="T19" fmla="*/ 680 h 1304"/>
                <a:gd name="T20" fmla="*/ 141 w 1247"/>
                <a:gd name="T21" fmla="*/ 595 h 1304"/>
                <a:gd name="T22" fmla="*/ 113 w 1247"/>
                <a:gd name="T23" fmla="*/ 510 h 1304"/>
                <a:gd name="T24" fmla="*/ 56 w 1247"/>
                <a:gd name="T25" fmla="*/ 482 h 1304"/>
                <a:gd name="T26" fmla="*/ 113 w 1247"/>
                <a:gd name="T27" fmla="*/ 397 h 1304"/>
                <a:gd name="T28" fmla="*/ 85 w 1247"/>
                <a:gd name="T29" fmla="*/ 369 h 1304"/>
                <a:gd name="T30" fmla="*/ 113 w 1247"/>
                <a:gd name="T31" fmla="*/ 283 h 1304"/>
                <a:gd name="T32" fmla="*/ 170 w 1247"/>
                <a:gd name="T33" fmla="*/ 255 h 1304"/>
                <a:gd name="T34" fmla="*/ 198 w 1247"/>
                <a:gd name="T35" fmla="*/ 198 h 1304"/>
                <a:gd name="T36" fmla="*/ 283 w 1247"/>
                <a:gd name="T37" fmla="*/ 113 h 1304"/>
                <a:gd name="T38" fmla="*/ 397 w 1247"/>
                <a:gd name="T39" fmla="*/ 142 h 1304"/>
                <a:gd name="T40" fmla="*/ 510 w 1247"/>
                <a:gd name="T41" fmla="*/ 198 h 1304"/>
                <a:gd name="T42" fmla="*/ 623 w 1247"/>
                <a:gd name="T43" fmla="*/ 170 h 1304"/>
                <a:gd name="T44" fmla="*/ 708 w 1247"/>
                <a:gd name="T45" fmla="*/ 198 h 1304"/>
                <a:gd name="T46" fmla="*/ 822 w 1247"/>
                <a:gd name="T47" fmla="*/ 142 h 1304"/>
                <a:gd name="T48" fmla="*/ 964 w 1247"/>
                <a:gd name="T49" fmla="*/ 57 h 1304"/>
                <a:gd name="T50" fmla="*/ 1049 w 1247"/>
                <a:gd name="T51" fmla="*/ 57 h 1304"/>
                <a:gd name="T52" fmla="*/ 1134 w 1247"/>
                <a:gd name="T53" fmla="*/ 28 h 1304"/>
                <a:gd name="T54" fmla="*/ 1162 w 1247"/>
                <a:gd name="T55" fmla="*/ 0 h 1304"/>
                <a:gd name="T56" fmla="*/ 1219 w 1247"/>
                <a:gd name="T57" fmla="*/ 85 h 1304"/>
                <a:gd name="T58" fmla="*/ 1162 w 1247"/>
                <a:gd name="T59" fmla="*/ 170 h 1304"/>
                <a:gd name="T60" fmla="*/ 1049 w 1247"/>
                <a:gd name="T61" fmla="*/ 340 h 1304"/>
                <a:gd name="T62" fmla="*/ 964 w 1247"/>
                <a:gd name="T63" fmla="*/ 454 h 1304"/>
                <a:gd name="T64" fmla="*/ 935 w 1247"/>
                <a:gd name="T65" fmla="*/ 539 h 1304"/>
                <a:gd name="T66" fmla="*/ 793 w 1247"/>
                <a:gd name="T67" fmla="*/ 652 h 1304"/>
                <a:gd name="T68" fmla="*/ 765 w 1247"/>
                <a:gd name="T69" fmla="*/ 709 h 1304"/>
                <a:gd name="T70" fmla="*/ 765 w 1247"/>
                <a:gd name="T71" fmla="*/ 765 h 1304"/>
                <a:gd name="T72" fmla="*/ 793 w 1247"/>
                <a:gd name="T73" fmla="*/ 850 h 1304"/>
                <a:gd name="T74" fmla="*/ 793 w 1247"/>
                <a:gd name="T75" fmla="*/ 992 h 1304"/>
                <a:gd name="T76" fmla="*/ 879 w 1247"/>
                <a:gd name="T77" fmla="*/ 1049 h 1304"/>
                <a:gd name="T78" fmla="*/ 680 w 1247"/>
                <a:gd name="T79" fmla="*/ 1077 h 1304"/>
                <a:gd name="T80" fmla="*/ 595 w 1247"/>
                <a:gd name="T81" fmla="*/ 1106 h 1304"/>
                <a:gd name="T82" fmla="*/ 510 w 1247"/>
                <a:gd name="T83" fmla="*/ 1077 h 1304"/>
                <a:gd name="T84" fmla="*/ 397 w 1247"/>
                <a:gd name="T85" fmla="*/ 1106 h 1304"/>
                <a:gd name="T86" fmla="*/ 368 w 1247"/>
                <a:gd name="T87" fmla="*/ 1247 h 1304"/>
                <a:gd name="T88" fmla="*/ 283 w 1247"/>
                <a:gd name="T89" fmla="*/ 1276 h 1304"/>
                <a:gd name="T90" fmla="*/ 226 w 1247"/>
                <a:gd name="T91" fmla="*/ 1276 h 1304"/>
                <a:gd name="T92" fmla="*/ 113 w 1247"/>
                <a:gd name="T93" fmla="*/ 1304 h 1304"/>
                <a:gd name="T94" fmla="*/ 0 w 1247"/>
                <a:gd name="T95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47" h="1304">
                  <a:moveTo>
                    <a:pt x="0" y="1304"/>
                  </a:moveTo>
                  <a:lnTo>
                    <a:pt x="0" y="1247"/>
                  </a:lnTo>
                  <a:lnTo>
                    <a:pt x="56" y="1219"/>
                  </a:lnTo>
                  <a:lnTo>
                    <a:pt x="56" y="1191"/>
                  </a:lnTo>
                  <a:lnTo>
                    <a:pt x="85" y="1191"/>
                  </a:lnTo>
                  <a:lnTo>
                    <a:pt x="113" y="1162"/>
                  </a:lnTo>
                  <a:lnTo>
                    <a:pt x="85" y="1134"/>
                  </a:lnTo>
                  <a:lnTo>
                    <a:pt x="56" y="1134"/>
                  </a:lnTo>
                  <a:lnTo>
                    <a:pt x="56" y="1106"/>
                  </a:lnTo>
                  <a:lnTo>
                    <a:pt x="85" y="1106"/>
                  </a:lnTo>
                  <a:lnTo>
                    <a:pt x="170" y="1021"/>
                  </a:lnTo>
                  <a:lnTo>
                    <a:pt x="170" y="992"/>
                  </a:lnTo>
                  <a:lnTo>
                    <a:pt x="141" y="964"/>
                  </a:lnTo>
                  <a:lnTo>
                    <a:pt x="141" y="935"/>
                  </a:lnTo>
                  <a:lnTo>
                    <a:pt x="170" y="850"/>
                  </a:lnTo>
                  <a:lnTo>
                    <a:pt x="170" y="822"/>
                  </a:lnTo>
                  <a:lnTo>
                    <a:pt x="255" y="822"/>
                  </a:lnTo>
                  <a:lnTo>
                    <a:pt x="226" y="765"/>
                  </a:lnTo>
                  <a:lnTo>
                    <a:pt x="226" y="709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141" y="595"/>
                  </a:lnTo>
                  <a:lnTo>
                    <a:pt x="141" y="539"/>
                  </a:lnTo>
                  <a:lnTo>
                    <a:pt x="113" y="510"/>
                  </a:lnTo>
                  <a:lnTo>
                    <a:pt x="85" y="510"/>
                  </a:lnTo>
                  <a:lnTo>
                    <a:pt x="56" y="482"/>
                  </a:lnTo>
                  <a:lnTo>
                    <a:pt x="85" y="425"/>
                  </a:lnTo>
                  <a:lnTo>
                    <a:pt x="113" y="397"/>
                  </a:lnTo>
                  <a:lnTo>
                    <a:pt x="113" y="369"/>
                  </a:lnTo>
                  <a:lnTo>
                    <a:pt x="85" y="369"/>
                  </a:lnTo>
                  <a:lnTo>
                    <a:pt x="85" y="312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55"/>
                  </a:lnTo>
                  <a:lnTo>
                    <a:pt x="198" y="227"/>
                  </a:lnTo>
                  <a:lnTo>
                    <a:pt x="198" y="198"/>
                  </a:lnTo>
                  <a:lnTo>
                    <a:pt x="283" y="142"/>
                  </a:lnTo>
                  <a:lnTo>
                    <a:pt x="283" y="113"/>
                  </a:lnTo>
                  <a:lnTo>
                    <a:pt x="340" y="85"/>
                  </a:lnTo>
                  <a:lnTo>
                    <a:pt x="397" y="142"/>
                  </a:lnTo>
                  <a:lnTo>
                    <a:pt x="453" y="113"/>
                  </a:lnTo>
                  <a:lnTo>
                    <a:pt x="510" y="198"/>
                  </a:lnTo>
                  <a:lnTo>
                    <a:pt x="595" y="198"/>
                  </a:lnTo>
                  <a:lnTo>
                    <a:pt x="623" y="170"/>
                  </a:lnTo>
                  <a:lnTo>
                    <a:pt x="680" y="198"/>
                  </a:lnTo>
                  <a:lnTo>
                    <a:pt x="708" y="198"/>
                  </a:lnTo>
                  <a:lnTo>
                    <a:pt x="737" y="170"/>
                  </a:lnTo>
                  <a:lnTo>
                    <a:pt x="822" y="142"/>
                  </a:lnTo>
                  <a:lnTo>
                    <a:pt x="907" y="113"/>
                  </a:lnTo>
                  <a:lnTo>
                    <a:pt x="964" y="57"/>
                  </a:lnTo>
                  <a:lnTo>
                    <a:pt x="992" y="85"/>
                  </a:lnTo>
                  <a:lnTo>
                    <a:pt x="1049" y="57"/>
                  </a:lnTo>
                  <a:lnTo>
                    <a:pt x="1077" y="28"/>
                  </a:lnTo>
                  <a:lnTo>
                    <a:pt x="1134" y="28"/>
                  </a:lnTo>
                  <a:lnTo>
                    <a:pt x="1134" y="0"/>
                  </a:lnTo>
                  <a:lnTo>
                    <a:pt x="1162" y="0"/>
                  </a:lnTo>
                  <a:lnTo>
                    <a:pt x="1190" y="57"/>
                  </a:lnTo>
                  <a:lnTo>
                    <a:pt x="1219" y="85"/>
                  </a:lnTo>
                  <a:lnTo>
                    <a:pt x="1247" y="113"/>
                  </a:lnTo>
                  <a:lnTo>
                    <a:pt x="1162" y="170"/>
                  </a:lnTo>
                  <a:lnTo>
                    <a:pt x="1049" y="312"/>
                  </a:lnTo>
                  <a:lnTo>
                    <a:pt x="1049" y="340"/>
                  </a:lnTo>
                  <a:lnTo>
                    <a:pt x="1020" y="369"/>
                  </a:lnTo>
                  <a:lnTo>
                    <a:pt x="964" y="454"/>
                  </a:lnTo>
                  <a:lnTo>
                    <a:pt x="935" y="454"/>
                  </a:lnTo>
                  <a:lnTo>
                    <a:pt x="935" y="539"/>
                  </a:lnTo>
                  <a:lnTo>
                    <a:pt x="879" y="595"/>
                  </a:lnTo>
                  <a:lnTo>
                    <a:pt x="793" y="652"/>
                  </a:lnTo>
                  <a:lnTo>
                    <a:pt x="737" y="652"/>
                  </a:lnTo>
                  <a:lnTo>
                    <a:pt x="765" y="709"/>
                  </a:lnTo>
                  <a:lnTo>
                    <a:pt x="737" y="737"/>
                  </a:lnTo>
                  <a:lnTo>
                    <a:pt x="765" y="765"/>
                  </a:lnTo>
                  <a:lnTo>
                    <a:pt x="765" y="822"/>
                  </a:lnTo>
                  <a:lnTo>
                    <a:pt x="793" y="850"/>
                  </a:lnTo>
                  <a:lnTo>
                    <a:pt x="793" y="907"/>
                  </a:lnTo>
                  <a:lnTo>
                    <a:pt x="793" y="992"/>
                  </a:lnTo>
                  <a:lnTo>
                    <a:pt x="822" y="1049"/>
                  </a:lnTo>
                  <a:lnTo>
                    <a:pt x="879" y="1049"/>
                  </a:lnTo>
                  <a:lnTo>
                    <a:pt x="793" y="1134"/>
                  </a:lnTo>
                  <a:lnTo>
                    <a:pt x="680" y="1077"/>
                  </a:lnTo>
                  <a:lnTo>
                    <a:pt x="652" y="1106"/>
                  </a:lnTo>
                  <a:lnTo>
                    <a:pt x="595" y="1106"/>
                  </a:lnTo>
                  <a:lnTo>
                    <a:pt x="567" y="1134"/>
                  </a:lnTo>
                  <a:lnTo>
                    <a:pt x="510" y="1077"/>
                  </a:lnTo>
                  <a:lnTo>
                    <a:pt x="453" y="1106"/>
                  </a:lnTo>
                  <a:lnTo>
                    <a:pt x="397" y="1106"/>
                  </a:lnTo>
                  <a:lnTo>
                    <a:pt x="397" y="1191"/>
                  </a:lnTo>
                  <a:lnTo>
                    <a:pt x="368" y="1247"/>
                  </a:lnTo>
                  <a:lnTo>
                    <a:pt x="340" y="1276"/>
                  </a:lnTo>
                  <a:lnTo>
                    <a:pt x="283" y="1276"/>
                  </a:lnTo>
                  <a:lnTo>
                    <a:pt x="255" y="1247"/>
                  </a:lnTo>
                  <a:lnTo>
                    <a:pt x="226" y="1276"/>
                  </a:lnTo>
                  <a:lnTo>
                    <a:pt x="170" y="1247"/>
                  </a:lnTo>
                  <a:lnTo>
                    <a:pt x="113" y="1304"/>
                  </a:lnTo>
                  <a:lnTo>
                    <a:pt x="56" y="1304"/>
                  </a:lnTo>
                  <a:lnTo>
                    <a:pt x="0" y="130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738">
              <a:extLst>
                <a:ext uri="{FF2B5EF4-FFF2-40B4-BE49-F238E27FC236}">
                  <a16:creationId xmlns:a16="http://schemas.microsoft.com/office/drawing/2014/main" id="{6CFF15D2-CDF1-43CB-BB85-FD0A2EBC1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259"/>
              <a:ext cx="567" cy="482"/>
            </a:xfrm>
            <a:custGeom>
              <a:avLst/>
              <a:gdLst>
                <a:gd name="T0" fmla="*/ 85 w 567"/>
                <a:gd name="T1" fmla="*/ 340 h 482"/>
                <a:gd name="T2" fmla="*/ 114 w 567"/>
                <a:gd name="T3" fmla="*/ 396 h 482"/>
                <a:gd name="T4" fmla="*/ 142 w 567"/>
                <a:gd name="T5" fmla="*/ 396 h 482"/>
                <a:gd name="T6" fmla="*/ 199 w 567"/>
                <a:gd name="T7" fmla="*/ 425 h 482"/>
                <a:gd name="T8" fmla="*/ 199 w 567"/>
                <a:gd name="T9" fmla="*/ 453 h 482"/>
                <a:gd name="T10" fmla="*/ 227 w 567"/>
                <a:gd name="T11" fmla="*/ 482 h 482"/>
                <a:gd name="T12" fmla="*/ 255 w 567"/>
                <a:gd name="T13" fmla="*/ 453 h 482"/>
                <a:gd name="T14" fmla="*/ 369 w 567"/>
                <a:gd name="T15" fmla="*/ 482 h 482"/>
                <a:gd name="T16" fmla="*/ 369 w 567"/>
                <a:gd name="T17" fmla="*/ 425 h 482"/>
                <a:gd name="T18" fmla="*/ 397 w 567"/>
                <a:gd name="T19" fmla="*/ 396 h 482"/>
                <a:gd name="T20" fmla="*/ 454 w 567"/>
                <a:gd name="T21" fmla="*/ 396 h 482"/>
                <a:gd name="T22" fmla="*/ 454 w 567"/>
                <a:gd name="T23" fmla="*/ 368 h 482"/>
                <a:gd name="T24" fmla="*/ 482 w 567"/>
                <a:gd name="T25" fmla="*/ 340 h 482"/>
                <a:gd name="T26" fmla="*/ 482 w 567"/>
                <a:gd name="T27" fmla="*/ 311 h 482"/>
                <a:gd name="T28" fmla="*/ 567 w 567"/>
                <a:gd name="T29" fmla="*/ 255 h 482"/>
                <a:gd name="T30" fmla="*/ 567 w 567"/>
                <a:gd name="T31" fmla="*/ 226 h 482"/>
                <a:gd name="T32" fmla="*/ 539 w 567"/>
                <a:gd name="T33" fmla="*/ 170 h 482"/>
                <a:gd name="T34" fmla="*/ 567 w 567"/>
                <a:gd name="T35" fmla="*/ 141 h 482"/>
                <a:gd name="T36" fmla="*/ 539 w 567"/>
                <a:gd name="T37" fmla="*/ 113 h 482"/>
                <a:gd name="T38" fmla="*/ 454 w 567"/>
                <a:gd name="T39" fmla="*/ 85 h 482"/>
                <a:gd name="T40" fmla="*/ 425 w 567"/>
                <a:gd name="T41" fmla="*/ 113 h 482"/>
                <a:gd name="T42" fmla="*/ 397 w 567"/>
                <a:gd name="T43" fmla="*/ 85 h 482"/>
                <a:gd name="T44" fmla="*/ 369 w 567"/>
                <a:gd name="T45" fmla="*/ 85 h 482"/>
                <a:gd name="T46" fmla="*/ 312 w 567"/>
                <a:gd name="T47" fmla="*/ 28 h 482"/>
                <a:gd name="T48" fmla="*/ 312 w 567"/>
                <a:gd name="T49" fmla="*/ 0 h 482"/>
                <a:gd name="T50" fmla="*/ 284 w 567"/>
                <a:gd name="T51" fmla="*/ 0 h 482"/>
                <a:gd name="T52" fmla="*/ 255 w 567"/>
                <a:gd name="T53" fmla="*/ 56 h 482"/>
                <a:gd name="T54" fmla="*/ 227 w 567"/>
                <a:gd name="T55" fmla="*/ 56 h 482"/>
                <a:gd name="T56" fmla="*/ 199 w 567"/>
                <a:gd name="T57" fmla="*/ 85 h 482"/>
                <a:gd name="T58" fmla="*/ 85 w 567"/>
                <a:gd name="T59" fmla="*/ 85 h 482"/>
                <a:gd name="T60" fmla="*/ 29 w 567"/>
                <a:gd name="T61" fmla="*/ 141 h 482"/>
                <a:gd name="T62" fmla="*/ 0 w 567"/>
                <a:gd name="T63" fmla="*/ 141 h 482"/>
                <a:gd name="T64" fmla="*/ 29 w 567"/>
                <a:gd name="T65" fmla="*/ 170 h 482"/>
                <a:gd name="T66" fmla="*/ 57 w 567"/>
                <a:gd name="T67" fmla="*/ 170 h 482"/>
                <a:gd name="T68" fmla="*/ 85 w 567"/>
                <a:gd name="T69" fmla="*/ 198 h 482"/>
                <a:gd name="T70" fmla="*/ 57 w 567"/>
                <a:gd name="T71" fmla="*/ 226 h 482"/>
                <a:gd name="T72" fmla="*/ 29 w 567"/>
                <a:gd name="T73" fmla="*/ 226 h 482"/>
                <a:gd name="T74" fmla="*/ 0 w 567"/>
                <a:gd name="T75" fmla="*/ 255 h 482"/>
                <a:gd name="T76" fmla="*/ 29 w 567"/>
                <a:gd name="T77" fmla="*/ 283 h 482"/>
                <a:gd name="T78" fmla="*/ 85 w 567"/>
                <a:gd name="T79" fmla="*/ 283 h 482"/>
                <a:gd name="T80" fmla="*/ 85 w 567"/>
                <a:gd name="T81" fmla="*/ 34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482">
                  <a:moveTo>
                    <a:pt x="85" y="340"/>
                  </a:moveTo>
                  <a:lnTo>
                    <a:pt x="114" y="396"/>
                  </a:lnTo>
                  <a:lnTo>
                    <a:pt x="142" y="396"/>
                  </a:lnTo>
                  <a:lnTo>
                    <a:pt x="199" y="425"/>
                  </a:lnTo>
                  <a:lnTo>
                    <a:pt x="199" y="453"/>
                  </a:lnTo>
                  <a:lnTo>
                    <a:pt x="227" y="482"/>
                  </a:lnTo>
                  <a:lnTo>
                    <a:pt x="255" y="453"/>
                  </a:lnTo>
                  <a:lnTo>
                    <a:pt x="369" y="482"/>
                  </a:lnTo>
                  <a:lnTo>
                    <a:pt x="369" y="425"/>
                  </a:lnTo>
                  <a:lnTo>
                    <a:pt x="397" y="396"/>
                  </a:lnTo>
                  <a:lnTo>
                    <a:pt x="454" y="396"/>
                  </a:lnTo>
                  <a:lnTo>
                    <a:pt x="454" y="368"/>
                  </a:lnTo>
                  <a:lnTo>
                    <a:pt x="482" y="340"/>
                  </a:lnTo>
                  <a:lnTo>
                    <a:pt x="482" y="311"/>
                  </a:lnTo>
                  <a:lnTo>
                    <a:pt x="567" y="255"/>
                  </a:lnTo>
                  <a:lnTo>
                    <a:pt x="567" y="226"/>
                  </a:lnTo>
                  <a:lnTo>
                    <a:pt x="539" y="170"/>
                  </a:lnTo>
                  <a:lnTo>
                    <a:pt x="567" y="141"/>
                  </a:lnTo>
                  <a:lnTo>
                    <a:pt x="539" y="113"/>
                  </a:lnTo>
                  <a:lnTo>
                    <a:pt x="454" y="85"/>
                  </a:lnTo>
                  <a:lnTo>
                    <a:pt x="425" y="113"/>
                  </a:lnTo>
                  <a:lnTo>
                    <a:pt x="397" y="85"/>
                  </a:lnTo>
                  <a:lnTo>
                    <a:pt x="369" y="85"/>
                  </a:lnTo>
                  <a:lnTo>
                    <a:pt x="312" y="28"/>
                  </a:lnTo>
                  <a:lnTo>
                    <a:pt x="312" y="0"/>
                  </a:lnTo>
                  <a:lnTo>
                    <a:pt x="284" y="0"/>
                  </a:lnTo>
                  <a:lnTo>
                    <a:pt x="255" y="56"/>
                  </a:lnTo>
                  <a:lnTo>
                    <a:pt x="227" y="56"/>
                  </a:lnTo>
                  <a:lnTo>
                    <a:pt x="199" y="85"/>
                  </a:lnTo>
                  <a:lnTo>
                    <a:pt x="85" y="85"/>
                  </a:lnTo>
                  <a:lnTo>
                    <a:pt x="29" y="141"/>
                  </a:lnTo>
                  <a:lnTo>
                    <a:pt x="0" y="141"/>
                  </a:lnTo>
                  <a:lnTo>
                    <a:pt x="29" y="170"/>
                  </a:lnTo>
                  <a:lnTo>
                    <a:pt x="57" y="170"/>
                  </a:lnTo>
                  <a:lnTo>
                    <a:pt x="85" y="198"/>
                  </a:lnTo>
                  <a:lnTo>
                    <a:pt x="57" y="226"/>
                  </a:lnTo>
                  <a:lnTo>
                    <a:pt x="29" y="226"/>
                  </a:lnTo>
                  <a:lnTo>
                    <a:pt x="0" y="255"/>
                  </a:lnTo>
                  <a:lnTo>
                    <a:pt x="29" y="283"/>
                  </a:lnTo>
                  <a:lnTo>
                    <a:pt x="85" y="283"/>
                  </a:lnTo>
                  <a:lnTo>
                    <a:pt x="85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739">
              <a:extLst>
                <a:ext uri="{FF2B5EF4-FFF2-40B4-BE49-F238E27FC236}">
                  <a16:creationId xmlns:a16="http://schemas.microsoft.com/office/drawing/2014/main" id="{F5EEE948-F687-4405-B780-388E57B18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1805"/>
              <a:ext cx="284" cy="255"/>
            </a:xfrm>
            <a:custGeom>
              <a:avLst/>
              <a:gdLst>
                <a:gd name="T0" fmla="*/ 199 w 284"/>
                <a:gd name="T1" fmla="*/ 0 h 255"/>
                <a:gd name="T2" fmla="*/ 114 w 284"/>
                <a:gd name="T3" fmla="*/ 57 h 255"/>
                <a:gd name="T4" fmla="*/ 0 w 284"/>
                <a:gd name="T5" fmla="*/ 113 h 255"/>
                <a:gd name="T6" fmla="*/ 57 w 284"/>
                <a:gd name="T7" fmla="*/ 198 h 255"/>
                <a:gd name="T8" fmla="*/ 57 w 284"/>
                <a:gd name="T9" fmla="*/ 227 h 255"/>
                <a:gd name="T10" fmla="*/ 29 w 284"/>
                <a:gd name="T11" fmla="*/ 255 h 255"/>
                <a:gd name="T12" fmla="*/ 85 w 284"/>
                <a:gd name="T13" fmla="*/ 255 h 255"/>
                <a:gd name="T14" fmla="*/ 114 w 284"/>
                <a:gd name="T15" fmla="*/ 227 h 255"/>
                <a:gd name="T16" fmla="*/ 199 w 284"/>
                <a:gd name="T17" fmla="*/ 255 h 255"/>
                <a:gd name="T18" fmla="*/ 227 w 284"/>
                <a:gd name="T19" fmla="*/ 198 h 255"/>
                <a:gd name="T20" fmla="*/ 255 w 284"/>
                <a:gd name="T21" fmla="*/ 198 h 255"/>
                <a:gd name="T22" fmla="*/ 255 w 284"/>
                <a:gd name="T23" fmla="*/ 170 h 255"/>
                <a:gd name="T24" fmla="*/ 284 w 284"/>
                <a:gd name="T25" fmla="*/ 142 h 255"/>
                <a:gd name="T26" fmla="*/ 255 w 284"/>
                <a:gd name="T27" fmla="*/ 113 h 255"/>
                <a:gd name="T28" fmla="*/ 199 w 284"/>
                <a:gd name="T29" fmla="*/ 142 h 255"/>
                <a:gd name="T30" fmla="*/ 142 w 284"/>
                <a:gd name="T31" fmla="*/ 113 h 255"/>
                <a:gd name="T32" fmla="*/ 170 w 284"/>
                <a:gd name="T33" fmla="*/ 85 h 255"/>
                <a:gd name="T34" fmla="*/ 199 w 284"/>
                <a:gd name="T35" fmla="*/ 85 h 255"/>
                <a:gd name="T36" fmla="*/ 227 w 284"/>
                <a:gd name="T37" fmla="*/ 57 h 255"/>
                <a:gd name="T38" fmla="*/ 199 w 284"/>
                <a:gd name="T3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255">
                  <a:moveTo>
                    <a:pt x="199" y="0"/>
                  </a:moveTo>
                  <a:lnTo>
                    <a:pt x="114" y="57"/>
                  </a:lnTo>
                  <a:lnTo>
                    <a:pt x="0" y="113"/>
                  </a:lnTo>
                  <a:lnTo>
                    <a:pt x="57" y="198"/>
                  </a:lnTo>
                  <a:lnTo>
                    <a:pt x="57" y="227"/>
                  </a:lnTo>
                  <a:lnTo>
                    <a:pt x="29" y="255"/>
                  </a:lnTo>
                  <a:lnTo>
                    <a:pt x="85" y="255"/>
                  </a:lnTo>
                  <a:lnTo>
                    <a:pt x="114" y="227"/>
                  </a:lnTo>
                  <a:lnTo>
                    <a:pt x="199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55" y="170"/>
                  </a:lnTo>
                  <a:lnTo>
                    <a:pt x="284" y="142"/>
                  </a:lnTo>
                  <a:lnTo>
                    <a:pt x="255" y="113"/>
                  </a:lnTo>
                  <a:lnTo>
                    <a:pt x="199" y="142"/>
                  </a:lnTo>
                  <a:lnTo>
                    <a:pt x="142" y="113"/>
                  </a:lnTo>
                  <a:lnTo>
                    <a:pt x="170" y="85"/>
                  </a:lnTo>
                  <a:lnTo>
                    <a:pt x="199" y="85"/>
                  </a:lnTo>
                  <a:lnTo>
                    <a:pt x="227" y="57"/>
                  </a:lnTo>
                  <a:lnTo>
                    <a:pt x="19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740">
              <a:extLst>
                <a:ext uri="{FF2B5EF4-FFF2-40B4-BE49-F238E27FC236}">
                  <a16:creationId xmlns:a16="http://schemas.microsoft.com/office/drawing/2014/main" id="{1747E91B-A03C-40CC-AB26-AC85AFFCF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1748"/>
              <a:ext cx="1106" cy="822"/>
            </a:xfrm>
            <a:custGeom>
              <a:avLst/>
              <a:gdLst>
                <a:gd name="T0" fmla="*/ 1078 w 1106"/>
                <a:gd name="T1" fmla="*/ 681 h 822"/>
                <a:gd name="T2" fmla="*/ 993 w 1106"/>
                <a:gd name="T3" fmla="*/ 681 h 822"/>
                <a:gd name="T4" fmla="*/ 766 w 1106"/>
                <a:gd name="T5" fmla="*/ 794 h 822"/>
                <a:gd name="T6" fmla="*/ 709 w 1106"/>
                <a:gd name="T7" fmla="*/ 822 h 822"/>
                <a:gd name="T8" fmla="*/ 624 w 1106"/>
                <a:gd name="T9" fmla="*/ 822 h 822"/>
                <a:gd name="T10" fmla="*/ 482 w 1106"/>
                <a:gd name="T11" fmla="*/ 737 h 822"/>
                <a:gd name="T12" fmla="*/ 369 w 1106"/>
                <a:gd name="T13" fmla="*/ 709 h 822"/>
                <a:gd name="T14" fmla="*/ 284 w 1106"/>
                <a:gd name="T15" fmla="*/ 681 h 822"/>
                <a:gd name="T16" fmla="*/ 284 w 1106"/>
                <a:gd name="T17" fmla="*/ 624 h 822"/>
                <a:gd name="T18" fmla="*/ 170 w 1106"/>
                <a:gd name="T19" fmla="*/ 624 h 822"/>
                <a:gd name="T20" fmla="*/ 114 w 1106"/>
                <a:gd name="T21" fmla="*/ 596 h 822"/>
                <a:gd name="T22" fmla="*/ 57 w 1106"/>
                <a:gd name="T23" fmla="*/ 511 h 822"/>
                <a:gd name="T24" fmla="*/ 57 w 1106"/>
                <a:gd name="T25" fmla="*/ 454 h 822"/>
                <a:gd name="T26" fmla="*/ 0 w 1106"/>
                <a:gd name="T27" fmla="*/ 369 h 822"/>
                <a:gd name="T28" fmla="*/ 0 w 1106"/>
                <a:gd name="T29" fmla="*/ 312 h 822"/>
                <a:gd name="T30" fmla="*/ 114 w 1106"/>
                <a:gd name="T31" fmla="*/ 312 h 822"/>
                <a:gd name="T32" fmla="*/ 170 w 1106"/>
                <a:gd name="T33" fmla="*/ 255 h 822"/>
                <a:gd name="T34" fmla="*/ 199 w 1106"/>
                <a:gd name="T35" fmla="*/ 199 h 822"/>
                <a:gd name="T36" fmla="*/ 114 w 1106"/>
                <a:gd name="T37" fmla="*/ 199 h 822"/>
                <a:gd name="T38" fmla="*/ 85 w 1106"/>
                <a:gd name="T39" fmla="*/ 142 h 822"/>
                <a:gd name="T40" fmla="*/ 142 w 1106"/>
                <a:gd name="T41" fmla="*/ 114 h 822"/>
                <a:gd name="T42" fmla="*/ 170 w 1106"/>
                <a:gd name="T43" fmla="*/ 0 h 822"/>
                <a:gd name="T44" fmla="*/ 284 w 1106"/>
                <a:gd name="T45" fmla="*/ 85 h 822"/>
                <a:gd name="T46" fmla="*/ 369 w 1106"/>
                <a:gd name="T47" fmla="*/ 29 h 822"/>
                <a:gd name="T48" fmla="*/ 426 w 1106"/>
                <a:gd name="T49" fmla="*/ 57 h 822"/>
                <a:gd name="T50" fmla="*/ 539 w 1106"/>
                <a:gd name="T51" fmla="*/ 85 h 822"/>
                <a:gd name="T52" fmla="*/ 596 w 1106"/>
                <a:gd name="T53" fmla="*/ 114 h 822"/>
                <a:gd name="T54" fmla="*/ 624 w 1106"/>
                <a:gd name="T55" fmla="*/ 284 h 822"/>
                <a:gd name="T56" fmla="*/ 652 w 1106"/>
                <a:gd name="T57" fmla="*/ 482 h 822"/>
                <a:gd name="T58" fmla="*/ 709 w 1106"/>
                <a:gd name="T59" fmla="*/ 539 h 822"/>
                <a:gd name="T60" fmla="*/ 794 w 1106"/>
                <a:gd name="T61" fmla="*/ 567 h 822"/>
                <a:gd name="T62" fmla="*/ 851 w 1106"/>
                <a:gd name="T63" fmla="*/ 596 h 822"/>
                <a:gd name="T64" fmla="*/ 936 w 1106"/>
                <a:gd name="T65" fmla="*/ 511 h 822"/>
                <a:gd name="T66" fmla="*/ 993 w 1106"/>
                <a:gd name="T67" fmla="*/ 539 h 822"/>
                <a:gd name="T68" fmla="*/ 1049 w 1106"/>
                <a:gd name="T69" fmla="*/ 596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06" h="822">
                  <a:moveTo>
                    <a:pt x="1106" y="652"/>
                  </a:moveTo>
                  <a:lnTo>
                    <a:pt x="1078" y="681"/>
                  </a:lnTo>
                  <a:lnTo>
                    <a:pt x="1021" y="709"/>
                  </a:lnTo>
                  <a:lnTo>
                    <a:pt x="993" y="681"/>
                  </a:lnTo>
                  <a:lnTo>
                    <a:pt x="936" y="737"/>
                  </a:lnTo>
                  <a:lnTo>
                    <a:pt x="766" y="794"/>
                  </a:lnTo>
                  <a:lnTo>
                    <a:pt x="737" y="822"/>
                  </a:lnTo>
                  <a:lnTo>
                    <a:pt x="709" y="822"/>
                  </a:lnTo>
                  <a:lnTo>
                    <a:pt x="652" y="794"/>
                  </a:lnTo>
                  <a:lnTo>
                    <a:pt x="624" y="822"/>
                  </a:lnTo>
                  <a:lnTo>
                    <a:pt x="539" y="822"/>
                  </a:lnTo>
                  <a:lnTo>
                    <a:pt x="482" y="737"/>
                  </a:lnTo>
                  <a:lnTo>
                    <a:pt x="426" y="766"/>
                  </a:lnTo>
                  <a:lnTo>
                    <a:pt x="369" y="709"/>
                  </a:lnTo>
                  <a:lnTo>
                    <a:pt x="312" y="737"/>
                  </a:lnTo>
                  <a:lnTo>
                    <a:pt x="284" y="681"/>
                  </a:lnTo>
                  <a:lnTo>
                    <a:pt x="312" y="652"/>
                  </a:lnTo>
                  <a:lnTo>
                    <a:pt x="284" y="624"/>
                  </a:lnTo>
                  <a:lnTo>
                    <a:pt x="199" y="596"/>
                  </a:lnTo>
                  <a:lnTo>
                    <a:pt x="170" y="624"/>
                  </a:lnTo>
                  <a:lnTo>
                    <a:pt x="142" y="596"/>
                  </a:lnTo>
                  <a:lnTo>
                    <a:pt x="114" y="596"/>
                  </a:lnTo>
                  <a:lnTo>
                    <a:pt x="57" y="539"/>
                  </a:lnTo>
                  <a:lnTo>
                    <a:pt x="57" y="511"/>
                  </a:lnTo>
                  <a:lnTo>
                    <a:pt x="29" y="511"/>
                  </a:lnTo>
                  <a:lnTo>
                    <a:pt x="57" y="454"/>
                  </a:lnTo>
                  <a:lnTo>
                    <a:pt x="0" y="426"/>
                  </a:lnTo>
                  <a:lnTo>
                    <a:pt x="0" y="369"/>
                  </a:lnTo>
                  <a:lnTo>
                    <a:pt x="29" y="369"/>
                  </a:lnTo>
                  <a:lnTo>
                    <a:pt x="0" y="312"/>
                  </a:lnTo>
                  <a:lnTo>
                    <a:pt x="29" y="284"/>
                  </a:lnTo>
                  <a:lnTo>
                    <a:pt x="114" y="312"/>
                  </a:lnTo>
                  <a:lnTo>
                    <a:pt x="142" y="255"/>
                  </a:lnTo>
                  <a:lnTo>
                    <a:pt x="170" y="255"/>
                  </a:lnTo>
                  <a:lnTo>
                    <a:pt x="170" y="227"/>
                  </a:lnTo>
                  <a:lnTo>
                    <a:pt x="199" y="199"/>
                  </a:lnTo>
                  <a:lnTo>
                    <a:pt x="170" y="170"/>
                  </a:lnTo>
                  <a:lnTo>
                    <a:pt x="114" y="199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114" y="142"/>
                  </a:lnTo>
                  <a:lnTo>
                    <a:pt x="142" y="114"/>
                  </a:lnTo>
                  <a:lnTo>
                    <a:pt x="114" y="57"/>
                  </a:lnTo>
                  <a:lnTo>
                    <a:pt x="170" y="0"/>
                  </a:lnTo>
                  <a:lnTo>
                    <a:pt x="199" y="29"/>
                  </a:lnTo>
                  <a:lnTo>
                    <a:pt x="284" y="85"/>
                  </a:lnTo>
                  <a:lnTo>
                    <a:pt x="284" y="57"/>
                  </a:lnTo>
                  <a:lnTo>
                    <a:pt x="369" y="29"/>
                  </a:lnTo>
                  <a:lnTo>
                    <a:pt x="369" y="57"/>
                  </a:lnTo>
                  <a:lnTo>
                    <a:pt x="426" y="57"/>
                  </a:lnTo>
                  <a:lnTo>
                    <a:pt x="454" y="85"/>
                  </a:lnTo>
                  <a:lnTo>
                    <a:pt x="539" y="85"/>
                  </a:lnTo>
                  <a:lnTo>
                    <a:pt x="539" y="114"/>
                  </a:lnTo>
                  <a:lnTo>
                    <a:pt x="596" y="114"/>
                  </a:lnTo>
                  <a:lnTo>
                    <a:pt x="624" y="170"/>
                  </a:lnTo>
                  <a:lnTo>
                    <a:pt x="624" y="284"/>
                  </a:lnTo>
                  <a:lnTo>
                    <a:pt x="681" y="397"/>
                  </a:lnTo>
                  <a:lnTo>
                    <a:pt x="652" y="482"/>
                  </a:lnTo>
                  <a:lnTo>
                    <a:pt x="681" y="511"/>
                  </a:lnTo>
                  <a:lnTo>
                    <a:pt x="709" y="539"/>
                  </a:lnTo>
                  <a:lnTo>
                    <a:pt x="766" y="511"/>
                  </a:lnTo>
                  <a:lnTo>
                    <a:pt x="794" y="567"/>
                  </a:lnTo>
                  <a:lnTo>
                    <a:pt x="794" y="596"/>
                  </a:lnTo>
                  <a:lnTo>
                    <a:pt x="851" y="596"/>
                  </a:lnTo>
                  <a:lnTo>
                    <a:pt x="936" y="539"/>
                  </a:lnTo>
                  <a:lnTo>
                    <a:pt x="936" y="511"/>
                  </a:lnTo>
                  <a:lnTo>
                    <a:pt x="993" y="482"/>
                  </a:lnTo>
                  <a:lnTo>
                    <a:pt x="993" y="539"/>
                  </a:lnTo>
                  <a:lnTo>
                    <a:pt x="1049" y="567"/>
                  </a:lnTo>
                  <a:lnTo>
                    <a:pt x="1049" y="596"/>
                  </a:lnTo>
                  <a:lnTo>
                    <a:pt x="1106" y="65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743">
              <a:extLst>
                <a:ext uri="{FF2B5EF4-FFF2-40B4-BE49-F238E27FC236}">
                  <a16:creationId xmlns:a16="http://schemas.microsoft.com/office/drawing/2014/main" id="{B3160670-A8AB-4D56-B198-C0D146048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4" y="1436"/>
              <a:ext cx="823" cy="908"/>
            </a:xfrm>
            <a:custGeom>
              <a:avLst/>
              <a:gdLst>
                <a:gd name="T0" fmla="*/ 823 w 823"/>
                <a:gd name="T1" fmla="*/ 794 h 908"/>
                <a:gd name="T2" fmla="*/ 766 w 823"/>
                <a:gd name="T3" fmla="*/ 823 h 908"/>
                <a:gd name="T4" fmla="*/ 766 w 823"/>
                <a:gd name="T5" fmla="*/ 851 h 908"/>
                <a:gd name="T6" fmla="*/ 681 w 823"/>
                <a:gd name="T7" fmla="*/ 908 h 908"/>
                <a:gd name="T8" fmla="*/ 624 w 823"/>
                <a:gd name="T9" fmla="*/ 908 h 908"/>
                <a:gd name="T10" fmla="*/ 624 w 823"/>
                <a:gd name="T11" fmla="*/ 879 h 908"/>
                <a:gd name="T12" fmla="*/ 596 w 823"/>
                <a:gd name="T13" fmla="*/ 823 h 908"/>
                <a:gd name="T14" fmla="*/ 539 w 823"/>
                <a:gd name="T15" fmla="*/ 851 h 908"/>
                <a:gd name="T16" fmla="*/ 482 w 823"/>
                <a:gd name="T17" fmla="*/ 794 h 908"/>
                <a:gd name="T18" fmla="*/ 511 w 823"/>
                <a:gd name="T19" fmla="*/ 709 h 908"/>
                <a:gd name="T20" fmla="*/ 454 w 823"/>
                <a:gd name="T21" fmla="*/ 596 h 908"/>
                <a:gd name="T22" fmla="*/ 454 w 823"/>
                <a:gd name="T23" fmla="*/ 482 h 908"/>
                <a:gd name="T24" fmla="*/ 426 w 823"/>
                <a:gd name="T25" fmla="*/ 426 h 908"/>
                <a:gd name="T26" fmla="*/ 369 w 823"/>
                <a:gd name="T27" fmla="*/ 426 h 908"/>
                <a:gd name="T28" fmla="*/ 369 w 823"/>
                <a:gd name="T29" fmla="*/ 397 h 908"/>
                <a:gd name="T30" fmla="*/ 284 w 823"/>
                <a:gd name="T31" fmla="*/ 397 h 908"/>
                <a:gd name="T32" fmla="*/ 256 w 823"/>
                <a:gd name="T33" fmla="*/ 369 h 908"/>
                <a:gd name="T34" fmla="*/ 199 w 823"/>
                <a:gd name="T35" fmla="*/ 369 h 908"/>
                <a:gd name="T36" fmla="*/ 199 w 823"/>
                <a:gd name="T37" fmla="*/ 341 h 908"/>
                <a:gd name="T38" fmla="*/ 114 w 823"/>
                <a:gd name="T39" fmla="*/ 369 h 908"/>
                <a:gd name="T40" fmla="*/ 114 w 823"/>
                <a:gd name="T41" fmla="*/ 397 h 908"/>
                <a:gd name="T42" fmla="*/ 29 w 823"/>
                <a:gd name="T43" fmla="*/ 341 h 908"/>
                <a:gd name="T44" fmla="*/ 0 w 823"/>
                <a:gd name="T45" fmla="*/ 312 h 908"/>
                <a:gd name="T46" fmla="*/ 57 w 823"/>
                <a:gd name="T47" fmla="*/ 256 h 908"/>
                <a:gd name="T48" fmla="*/ 227 w 823"/>
                <a:gd name="T49" fmla="*/ 0 h 908"/>
                <a:gd name="T50" fmla="*/ 256 w 823"/>
                <a:gd name="T51" fmla="*/ 0 h 908"/>
                <a:gd name="T52" fmla="*/ 227 w 823"/>
                <a:gd name="T53" fmla="*/ 57 h 908"/>
                <a:gd name="T54" fmla="*/ 284 w 823"/>
                <a:gd name="T55" fmla="*/ 85 h 908"/>
                <a:gd name="T56" fmla="*/ 256 w 823"/>
                <a:gd name="T57" fmla="*/ 114 h 908"/>
                <a:gd name="T58" fmla="*/ 284 w 823"/>
                <a:gd name="T59" fmla="*/ 142 h 908"/>
                <a:gd name="T60" fmla="*/ 341 w 823"/>
                <a:gd name="T61" fmla="*/ 114 h 908"/>
                <a:gd name="T62" fmla="*/ 341 w 823"/>
                <a:gd name="T63" fmla="*/ 171 h 908"/>
                <a:gd name="T64" fmla="*/ 426 w 823"/>
                <a:gd name="T65" fmla="*/ 199 h 908"/>
                <a:gd name="T66" fmla="*/ 482 w 823"/>
                <a:gd name="T67" fmla="*/ 171 h 908"/>
                <a:gd name="T68" fmla="*/ 482 w 823"/>
                <a:gd name="T69" fmla="*/ 199 h 908"/>
                <a:gd name="T70" fmla="*/ 539 w 823"/>
                <a:gd name="T71" fmla="*/ 199 h 908"/>
                <a:gd name="T72" fmla="*/ 539 w 823"/>
                <a:gd name="T73" fmla="*/ 227 h 908"/>
                <a:gd name="T74" fmla="*/ 539 w 823"/>
                <a:gd name="T75" fmla="*/ 284 h 908"/>
                <a:gd name="T76" fmla="*/ 567 w 823"/>
                <a:gd name="T77" fmla="*/ 341 h 908"/>
                <a:gd name="T78" fmla="*/ 567 w 823"/>
                <a:gd name="T79" fmla="*/ 426 h 908"/>
                <a:gd name="T80" fmla="*/ 596 w 823"/>
                <a:gd name="T81" fmla="*/ 454 h 908"/>
                <a:gd name="T82" fmla="*/ 652 w 823"/>
                <a:gd name="T83" fmla="*/ 511 h 908"/>
                <a:gd name="T84" fmla="*/ 652 w 823"/>
                <a:gd name="T85" fmla="*/ 567 h 908"/>
                <a:gd name="T86" fmla="*/ 624 w 823"/>
                <a:gd name="T87" fmla="*/ 596 h 908"/>
                <a:gd name="T88" fmla="*/ 652 w 823"/>
                <a:gd name="T89" fmla="*/ 596 h 908"/>
                <a:gd name="T90" fmla="*/ 652 w 823"/>
                <a:gd name="T91" fmla="*/ 681 h 908"/>
                <a:gd name="T92" fmla="*/ 738 w 823"/>
                <a:gd name="T93" fmla="*/ 681 h 908"/>
                <a:gd name="T94" fmla="*/ 766 w 823"/>
                <a:gd name="T95" fmla="*/ 681 h 908"/>
                <a:gd name="T96" fmla="*/ 766 w 823"/>
                <a:gd name="T97" fmla="*/ 709 h 908"/>
                <a:gd name="T98" fmla="*/ 794 w 823"/>
                <a:gd name="T99" fmla="*/ 738 h 908"/>
                <a:gd name="T100" fmla="*/ 823 w 823"/>
                <a:gd name="T101" fmla="*/ 79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3" h="908">
                  <a:moveTo>
                    <a:pt x="823" y="794"/>
                  </a:moveTo>
                  <a:lnTo>
                    <a:pt x="766" y="823"/>
                  </a:lnTo>
                  <a:lnTo>
                    <a:pt x="766" y="851"/>
                  </a:lnTo>
                  <a:lnTo>
                    <a:pt x="681" y="908"/>
                  </a:lnTo>
                  <a:lnTo>
                    <a:pt x="624" y="908"/>
                  </a:lnTo>
                  <a:lnTo>
                    <a:pt x="624" y="879"/>
                  </a:lnTo>
                  <a:lnTo>
                    <a:pt x="596" y="823"/>
                  </a:lnTo>
                  <a:lnTo>
                    <a:pt x="539" y="851"/>
                  </a:lnTo>
                  <a:lnTo>
                    <a:pt x="482" y="794"/>
                  </a:lnTo>
                  <a:lnTo>
                    <a:pt x="511" y="709"/>
                  </a:lnTo>
                  <a:lnTo>
                    <a:pt x="454" y="596"/>
                  </a:lnTo>
                  <a:lnTo>
                    <a:pt x="454" y="482"/>
                  </a:lnTo>
                  <a:lnTo>
                    <a:pt x="426" y="426"/>
                  </a:lnTo>
                  <a:lnTo>
                    <a:pt x="369" y="426"/>
                  </a:lnTo>
                  <a:lnTo>
                    <a:pt x="369" y="397"/>
                  </a:lnTo>
                  <a:lnTo>
                    <a:pt x="284" y="397"/>
                  </a:lnTo>
                  <a:lnTo>
                    <a:pt x="256" y="369"/>
                  </a:lnTo>
                  <a:lnTo>
                    <a:pt x="199" y="369"/>
                  </a:lnTo>
                  <a:lnTo>
                    <a:pt x="199" y="341"/>
                  </a:lnTo>
                  <a:lnTo>
                    <a:pt x="114" y="369"/>
                  </a:lnTo>
                  <a:lnTo>
                    <a:pt x="114" y="397"/>
                  </a:lnTo>
                  <a:lnTo>
                    <a:pt x="29" y="341"/>
                  </a:lnTo>
                  <a:lnTo>
                    <a:pt x="0" y="312"/>
                  </a:lnTo>
                  <a:lnTo>
                    <a:pt x="57" y="256"/>
                  </a:lnTo>
                  <a:lnTo>
                    <a:pt x="227" y="0"/>
                  </a:lnTo>
                  <a:lnTo>
                    <a:pt x="256" y="0"/>
                  </a:lnTo>
                  <a:lnTo>
                    <a:pt x="227" y="57"/>
                  </a:lnTo>
                  <a:lnTo>
                    <a:pt x="284" y="85"/>
                  </a:lnTo>
                  <a:lnTo>
                    <a:pt x="256" y="114"/>
                  </a:lnTo>
                  <a:lnTo>
                    <a:pt x="284" y="142"/>
                  </a:lnTo>
                  <a:lnTo>
                    <a:pt x="341" y="114"/>
                  </a:lnTo>
                  <a:lnTo>
                    <a:pt x="341" y="171"/>
                  </a:lnTo>
                  <a:lnTo>
                    <a:pt x="426" y="199"/>
                  </a:lnTo>
                  <a:lnTo>
                    <a:pt x="482" y="171"/>
                  </a:lnTo>
                  <a:lnTo>
                    <a:pt x="482" y="199"/>
                  </a:lnTo>
                  <a:lnTo>
                    <a:pt x="539" y="199"/>
                  </a:lnTo>
                  <a:lnTo>
                    <a:pt x="539" y="227"/>
                  </a:lnTo>
                  <a:lnTo>
                    <a:pt x="539" y="284"/>
                  </a:lnTo>
                  <a:lnTo>
                    <a:pt x="567" y="341"/>
                  </a:lnTo>
                  <a:lnTo>
                    <a:pt x="567" y="426"/>
                  </a:lnTo>
                  <a:lnTo>
                    <a:pt x="596" y="454"/>
                  </a:lnTo>
                  <a:lnTo>
                    <a:pt x="652" y="511"/>
                  </a:lnTo>
                  <a:lnTo>
                    <a:pt x="652" y="567"/>
                  </a:lnTo>
                  <a:lnTo>
                    <a:pt x="624" y="596"/>
                  </a:lnTo>
                  <a:lnTo>
                    <a:pt x="652" y="596"/>
                  </a:lnTo>
                  <a:lnTo>
                    <a:pt x="652" y="681"/>
                  </a:lnTo>
                  <a:lnTo>
                    <a:pt x="738" y="681"/>
                  </a:lnTo>
                  <a:lnTo>
                    <a:pt x="766" y="681"/>
                  </a:lnTo>
                  <a:lnTo>
                    <a:pt x="766" y="709"/>
                  </a:lnTo>
                  <a:lnTo>
                    <a:pt x="794" y="738"/>
                  </a:lnTo>
                  <a:lnTo>
                    <a:pt x="823" y="79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744">
              <a:extLst>
                <a:ext uri="{FF2B5EF4-FFF2-40B4-BE49-F238E27FC236}">
                  <a16:creationId xmlns:a16="http://schemas.microsoft.com/office/drawing/2014/main" id="{A3055D12-225D-417E-8688-7D77CA5A5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1351"/>
              <a:ext cx="482" cy="823"/>
            </a:xfrm>
            <a:custGeom>
              <a:avLst/>
              <a:gdLst>
                <a:gd name="T0" fmla="*/ 312 w 482"/>
                <a:gd name="T1" fmla="*/ 823 h 823"/>
                <a:gd name="T2" fmla="*/ 284 w 482"/>
                <a:gd name="T3" fmla="*/ 794 h 823"/>
                <a:gd name="T4" fmla="*/ 284 w 482"/>
                <a:gd name="T5" fmla="*/ 766 h 823"/>
                <a:gd name="T6" fmla="*/ 170 w 482"/>
                <a:gd name="T7" fmla="*/ 766 h 823"/>
                <a:gd name="T8" fmla="*/ 170 w 482"/>
                <a:gd name="T9" fmla="*/ 681 h 823"/>
                <a:gd name="T10" fmla="*/ 142 w 482"/>
                <a:gd name="T11" fmla="*/ 681 h 823"/>
                <a:gd name="T12" fmla="*/ 170 w 482"/>
                <a:gd name="T13" fmla="*/ 652 h 823"/>
                <a:gd name="T14" fmla="*/ 170 w 482"/>
                <a:gd name="T15" fmla="*/ 596 h 823"/>
                <a:gd name="T16" fmla="*/ 85 w 482"/>
                <a:gd name="T17" fmla="*/ 511 h 823"/>
                <a:gd name="T18" fmla="*/ 85 w 482"/>
                <a:gd name="T19" fmla="*/ 426 h 823"/>
                <a:gd name="T20" fmla="*/ 57 w 482"/>
                <a:gd name="T21" fmla="*/ 369 h 823"/>
                <a:gd name="T22" fmla="*/ 57 w 482"/>
                <a:gd name="T23" fmla="*/ 284 h 823"/>
                <a:gd name="T24" fmla="*/ 0 w 482"/>
                <a:gd name="T25" fmla="*/ 284 h 823"/>
                <a:gd name="T26" fmla="*/ 0 w 482"/>
                <a:gd name="T27" fmla="*/ 256 h 823"/>
                <a:gd name="T28" fmla="*/ 29 w 482"/>
                <a:gd name="T29" fmla="*/ 227 h 823"/>
                <a:gd name="T30" fmla="*/ 29 w 482"/>
                <a:gd name="T31" fmla="*/ 199 h 823"/>
                <a:gd name="T32" fmla="*/ 0 w 482"/>
                <a:gd name="T33" fmla="*/ 142 h 823"/>
                <a:gd name="T34" fmla="*/ 29 w 482"/>
                <a:gd name="T35" fmla="*/ 114 h 823"/>
                <a:gd name="T36" fmla="*/ 29 w 482"/>
                <a:gd name="T37" fmla="*/ 85 h 823"/>
                <a:gd name="T38" fmla="*/ 85 w 482"/>
                <a:gd name="T39" fmla="*/ 85 h 823"/>
                <a:gd name="T40" fmla="*/ 114 w 482"/>
                <a:gd name="T41" fmla="*/ 57 h 823"/>
                <a:gd name="T42" fmla="*/ 142 w 482"/>
                <a:gd name="T43" fmla="*/ 57 h 823"/>
                <a:gd name="T44" fmla="*/ 227 w 482"/>
                <a:gd name="T45" fmla="*/ 0 h 823"/>
                <a:gd name="T46" fmla="*/ 312 w 482"/>
                <a:gd name="T47" fmla="*/ 29 h 823"/>
                <a:gd name="T48" fmla="*/ 397 w 482"/>
                <a:gd name="T49" fmla="*/ 0 h 823"/>
                <a:gd name="T50" fmla="*/ 426 w 482"/>
                <a:gd name="T51" fmla="*/ 29 h 823"/>
                <a:gd name="T52" fmla="*/ 482 w 482"/>
                <a:gd name="T53" fmla="*/ 29 h 823"/>
                <a:gd name="T54" fmla="*/ 482 w 482"/>
                <a:gd name="T55" fmla="*/ 170 h 823"/>
                <a:gd name="T56" fmla="*/ 454 w 482"/>
                <a:gd name="T57" fmla="*/ 199 h 823"/>
                <a:gd name="T58" fmla="*/ 454 w 482"/>
                <a:gd name="T59" fmla="*/ 227 h 823"/>
                <a:gd name="T60" fmla="*/ 426 w 482"/>
                <a:gd name="T61" fmla="*/ 256 h 823"/>
                <a:gd name="T62" fmla="*/ 454 w 482"/>
                <a:gd name="T63" fmla="*/ 312 h 823"/>
                <a:gd name="T64" fmla="*/ 482 w 482"/>
                <a:gd name="T65" fmla="*/ 312 h 823"/>
                <a:gd name="T66" fmla="*/ 482 w 482"/>
                <a:gd name="T67" fmla="*/ 369 h 823"/>
                <a:gd name="T68" fmla="*/ 454 w 482"/>
                <a:gd name="T69" fmla="*/ 426 h 823"/>
                <a:gd name="T70" fmla="*/ 397 w 482"/>
                <a:gd name="T71" fmla="*/ 426 h 823"/>
                <a:gd name="T72" fmla="*/ 397 w 482"/>
                <a:gd name="T73" fmla="*/ 567 h 823"/>
                <a:gd name="T74" fmla="*/ 341 w 482"/>
                <a:gd name="T75" fmla="*/ 596 h 823"/>
                <a:gd name="T76" fmla="*/ 341 w 482"/>
                <a:gd name="T77" fmla="*/ 652 h 823"/>
                <a:gd name="T78" fmla="*/ 369 w 482"/>
                <a:gd name="T79" fmla="*/ 681 h 823"/>
                <a:gd name="T80" fmla="*/ 341 w 482"/>
                <a:gd name="T81" fmla="*/ 766 h 823"/>
                <a:gd name="T82" fmla="*/ 312 w 482"/>
                <a:gd name="T83" fmla="*/ 8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2" h="823">
                  <a:moveTo>
                    <a:pt x="312" y="823"/>
                  </a:moveTo>
                  <a:lnTo>
                    <a:pt x="284" y="794"/>
                  </a:lnTo>
                  <a:lnTo>
                    <a:pt x="284" y="766"/>
                  </a:lnTo>
                  <a:lnTo>
                    <a:pt x="170" y="766"/>
                  </a:lnTo>
                  <a:lnTo>
                    <a:pt x="170" y="681"/>
                  </a:lnTo>
                  <a:lnTo>
                    <a:pt x="142" y="681"/>
                  </a:lnTo>
                  <a:lnTo>
                    <a:pt x="170" y="652"/>
                  </a:lnTo>
                  <a:lnTo>
                    <a:pt x="170" y="596"/>
                  </a:lnTo>
                  <a:lnTo>
                    <a:pt x="85" y="511"/>
                  </a:lnTo>
                  <a:lnTo>
                    <a:pt x="85" y="426"/>
                  </a:lnTo>
                  <a:lnTo>
                    <a:pt x="57" y="369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256"/>
                  </a:lnTo>
                  <a:lnTo>
                    <a:pt x="29" y="227"/>
                  </a:lnTo>
                  <a:lnTo>
                    <a:pt x="29" y="199"/>
                  </a:lnTo>
                  <a:lnTo>
                    <a:pt x="0" y="142"/>
                  </a:lnTo>
                  <a:lnTo>
                    <a:pt x="29" y="114"/>
                  </a:lnTo>
                  <a:lnTo>
                    <a:pt x="29" y="85"/>
                  </a:lnTo>
                  <a:lnTo>
                    <a:pt x="85" y="85"/>
                  </a:lnTo>
                  <a:lnTo>
                    <a:pt x="114" y="57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312" y="29"/>
                  </a:lnTo>
                  <a:lnTo>
                    <a:pt x="397" y="0"/>
                  </a:lnTo>
                  <a:lnTo>
                    <a:pt x="426" y="29"/>
                  </a:lnTo>
                  <a:lnTo>
                    <a:pt x="482" y="29"/>
                  </a:lnTo>
                  <a:lnTo>
                    <a:pt x="482" y="170"/>
                  </a:lnTo>
                  <a:lnTo>
                    <a:pt x="454" y="199"/>
                  </a:lnTo>
                  <a:lnTo>
                    <a:pt x="454" y="227"/>
                  </a:lnTo>
                  <a:lnTo>
                    <a:pt x="426" y="256"/>
                  </a:lnTo>
                  <a:lnTo>
                    <a:pt x="454" y="312"/>
                  </a:lnTo>
                  <a:lnTo>
                    <a:pt x="482" y="312"/>
                  </a:lnTo>
                  <a:lnTo>
                    <a:pt x="482" y="369"/>
                  </a:lnTo>
                  <a:lnTo>
                    <a:pt x="454" y="426"/>
                  </a:lnTo>
                  <a:lnTo>
                    <a:pt x="397" y="426"/>
                  </a:lnTo>
                  <a:lnTo>
                    <a:pt x="397" y="567"/>
                  </a:lnTo>
                  <a:lnTo>
                    <a:pt x="341" y="596"/>
                  </a:lnTo>
                  <a:lnTo>
                    <a:pt x="341" y="652"/>
                  </a:lnTo>
                  <a:lnTo>
                    <a:pt x="369" y="681"/>
                  </a:lnTo>
                  <a:lnTo>
                    <a:pt x="341" y="766"/>
                  </a:lnTo>
                  <a:lnTo>
                    <a:pt x="312" y="82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745">
              <a:extLst>
                <a:ext uri="{FF2B5EF4-FFF2-40B4-BE49-F238E27FC236}">
                  <a16:creationId xmlns:a16="http://schemas.microsoft.com/office/drawing/2014/main" id="{06775A07-1CEC-4433-A6D6-F982B59C7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132"/>
              <a:ext cx="1276" cy="1503"/>
            </a:xfrm>
            <a:custGeom>
              <a:avLst/>
              <a:gdLst>
                <a:gd name="T0" fmla="*/ 29 w 1276"/>
                <a:gd name="T1" fmla="*/ 1304 h 1503"/>
                <a:gd name="T2" fmla="*/ 57 w 1276"/>
                <a:gd name="T3" fmla="*/ 1389 h 1503"/>
                <a:gd name="T4" fmla="*/ 57 w 1276"/>
                <a:gd name="T5" fmla="*/ 1446 h 1503"/>
                <a:gd name="T6" fmla="*/ 114 w 1276"/>
                <a:gd name="T7" fmla="*/ 1475 h 1503"/>
                <a:gd name="T8" fmla="*/ 255 w 1276"/>
                <a:gd name="T9" fmla="*/ 1475 h 1503"/>
                <a:gd name="T10" fmla="*/ 284 w 1276"/>
                <a:gd name="T11" fmla="*/ 1418 h 1503"/>
                <a:gd name="T12" fmla="*/ 284 w 1276"/>
                <a:gd name="T13" fmla="*/ 1333 h 1503"/>
                <a:gd name="T14" fmla="*/ 340 w 1276"/>
                <a:gd name="T15" fmla="*/ 1304 h 1503"/>
                <a:gd name="T16" fmla="*/ 397 w 1276"/>
                <a:gd name="T17" fmla="*/ 1276 h 1503"/>
                <a:gd name="T18" fmla="*/ 567 w 1276"/>
                <a:gd name="T19" fmla="*/ 1248 h 1503"/>
                <a:gd name="T20" fmla="*/ 681 w 1276"/>
                <a:gd name="T21" fmla="*/ 1248 h 1503"/>
                <a:gd name="T22" fmla="*/ 709 w 1276"/>
                <a:gd name="T23" fmla="*/ 1191 h 1503"/>
                <a:gd name="T24" fmla="*/ 766 w 1276"/>
                <a:gd name="T25" fmla="*/ 1106 h 1503"/>
                <a:gd name="T26" fmla="*/ 907 w 1276"/>
                <a:gd name="T27" fmla="*/ 1134 h 1503"/>
                <a:gd name="T28" fmla="*/ 964 w 1276"/>
                <a:gd name="T29" fmla="*/ 1106 h 1503"/>
                <a:gd name="T30" fmla="*/ 1049 w 1276"/>
                <a:gd name="T31" fmla="*/ 1078 h 1503"/>
                <a:gd name="T32" fmla="*/ 1191 w 1276"/>
                <a:gd name="T33" fmla="*/ 964 h 1503"/>
                <a:gd name="T34" fmla="*/ 1219 w 1276"/>
                <a:gd name="T35" fmla="*/ 908 h 1503"/>
                <a:gd name="T36" fmla="*/ 1276 w 1276"/>
                <a:gd name="T37" fmla="*/ 822 h 1503"/>
                <a:gd name="T38" fmla="*/ 1219 w 1276"/>
                <a:gd name="T39" fmla="*/ 737 h 1503"/>
                <a:gd name="T40" fmla="*/ 1163 w 1276"/>
                <a:gd name="T41" fmla="*/ 652 h 1503"/>
                <a:gd name="T42" fmla="*/ 1049 w 1276"/>
                <a:gd name="T43" fmla="*/ 596 h 1503"/>
                <a:gd name="T44" fmla="*/ 964 w 1276"/>
                <a:gd name="T45" fmla="*/ 624 h 1503"/>
                <a:gd name="T46" fmla="*/ 907 w 1276"/>
                <a:gd name="T47" fmla="*/ 596 h 1503"/>
                <a:gd name="T48" fmla="*/ 822 w 1276"/>
                <a:gd name="T49" fmla="*/ 482 h 1503"/>
                <a:gd name="T50" fmla="*/ 766 w 1276"/>
                <a:gd name="T51" fmla="*/ 454 h 1503"/>
                <a:gd name="T52" fmla="*/ 822 w 1276"/>
                <a:gd name="T53" fmla="*/ 284 h 1503"/>
                <a:gd name="T54" fmla="*/ 851 w 1276"/>
                <a:gd name="T55" fmla="*/ 199 h 1503"/>
                <a:gd name="T56" fmla="*/ 624 w 1276"/>
                <a:gd name="T57" fmla="*/ 114 h 1503"/>
                <a:gd name="T58" fmla="*/ 511 w 1276"/>
                <a:gd name="T59" fmla="*/ 57 h 1503"/>
                <a:gd name="T60" fmla="*/ 397 w 1276"/>
                <a:gd name="T61" fmla="*/ 0 h 1503"/>
                <a:gd name="T62" fmla="*/ 114 w 1276"/>
                <a:gd name="T63" fmla="*/ 511 h 1503"/>
                <a:gd name="T64" fmla="*/ 114 w 1276"/>
                <a:gd name="T65" fmla="*/ 624 h 1503"/>
                <a:gd name="T66" fmla="*/ 114 w 1276"/>
                <a:gd name="T67" fmla="*/ 964 h 1503"/>
                <a:gd name="T68" fmla="*/ 57 w 1276"/>
                <a:gd name="T69" fmla="*/ 1106 h 1503"/>
                <a:gd name="T70" fmla="*/ 0 w 1276"/>
                <a:gd name="T71" fmla="*/ 1304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76" h="1503">
                  <a:moveTo>
                    <a:pt x="0" y="1304"/>
                  </a:moveTo>
                  <a:lnTo>
                    <a:pt x="29" y="1304"/>
                  </a:lnTo>
                  <a:lnTo>
                    <a:pt x="0" y="1361"/>
                  </a:lnTo>
                  <a:lnTo>
                    <a:pt x="57" y="1389"/>
                  </a:lnTo>
                  <a:lnTo>
                    <a:pt x="29" y="1418"/>
                  </a:lnTo>
                  <a:lnTo>
                    <a:pt x="57" y="1446"/>
                  </a:lnTo>
                  <a:lnTo>
                    <a:pt x="114" y="1418"/>
                  </a:lnTo>
                  <a:lnTo>
                    <a:pt x="114" y="1475"/>
                  </a:lnTo>
                  <a:lnTo>
                    <a:pt x="199" y="1503"/>
                  </a:lnTo>
                  <a:lnTo>
                    <a:pt x="255" y="1475"/>
                  </a:lnTo>
                  <a:lnTo>
                    <a:pt x="284" y="1446"/>
                  </a:lnTo>
                  <a:lnTo>
                    <a:pt x="284" y="1418"/>
                  </a:lnTo>
                  <a:lnTo>
                    <a:pt x="255" y="1361"/>
                  </a:lnTo>
                  <a:lnTo>
                    <a:pt x="284" y="1333"/>
                  </a:lnTo>
                  <a:lnTo>
                    <a:pt x="284" y="1304"/>
                  </a:lnTo>
                  <a:lnTo>
                    <a:pt x="340" y="1304"/>
                  </a:lnTo>
                  <a:lnTo>
                    <a:pt x="369" y="1276"/>
                  </a:lnTo>
                  <a:lnTo>
                    <a:pt x="397" y="1276"/>
                  </a:lnTo>
                  <a:lnTo>
                    <a:pt x="482" y="1219"/>
                  </a:lnTo>
                  <a:lnTo>
                    <a:pt x="567" y="1248"/>
                  </a:lnTo>
                  <a:lnTo>
                    <a:pt x="652" y="1219"/>
                  </a:lnTo>
                  <a:lnTo>
                    <a:pt x="681" y="1248"/>
                  </a:lnTo>
                  <a:lnTo>
                    <a:pt x="737" y="1248"/>
                  </a:lnTo>
                  <a:lnTo>
                    <a:pt x="709" y="1191"/>
                  </a:lnTo>
                  <a:lnTo>
                    <a:pt x="766" y="1163"/>
                  </a:lnTo>
                  <a:lnTo>
                    <a:pt x="766" y="1106"/>
                  </a:lnTo>
                  <a:lnTo>
                    <a:pt x="851" y="1106"/>
                  </a:lnTo>
                  <a:lnTo>
                    <a:pt x="907" y="1134"/>
                  </a:lnTo>
                  <a:lnTo>
                    <a:pt x="936" y="1106"/>
                  </a:lnTo>
                  <a:lnTo>
                    <a:pt x="964" y="1106"/>
                  </a:lnTo>
                  <a:lnTo>
                    <a:pt x="992" y="1134"/>
                  </a:lnTo>
                  <a:lnTo>
                    <a:pt x="1049" y="1078"/>
                  </a:lnTo>
                  <a:lnTo>
                    <a:pt x="1163" y="1021"/>
                  </a:lnTo>
                  <a:lnTo>
                    <a:pt x="1191" y="964"/>
                  </a:lnTo>
                  <a:lnTo>
                    <a:pt x="1219" y="936"/>
                  </a:lnTo>
                  <a:lnTo>
                    <a:pt x="1219" y="908"/>
                  </a:lnTo>
                  <a:lnTo>
                    <a:pt x="1276" y="879"/>
                  </a:lnTo>
                  <a:lnTo>
                    <a:pt x="1276" y="822"/>
                  </a:lnTo>
                  <a:lnTo>
                    <a:pt x="1219" y="794"/>
                  </a:lnTo>
                  <a:lnTo>
                    <a:pt x="1219" y="737"/>
                  </a:lnTo>
                  <a:lnTo>
                    <a:pt x="1163" y="709"/>
                  </a:lnTo>
                  <a:lnTo>
                    <a:pt x="1163" y="652"/>
                  </a:lnTo>
                  <a:lnTo>
                    <a:pt x="1106" y="652"/>
                  </a:lnTo>
                  <a:lnTo>
                    <a:pt x="1049" y="596"/>
                  </a:lnTo>
                  <a:lnTo>
                    <a:pt x="1021" y="624"/>
                  </a:lnTo>
                  <a:lnTo>
                    <a:pt x="964" y="624"/>
                  </a:lnTo>
                  <a:lnTo>
                    <a:pt x="936" y="596"/>
                  </a:lnTo>
                  <a:lnTo>
                    <a:pt x="907" y="596"/>
                  </a:lnTo>
                  <a:lnTo>
                    <a:pt x="851" y="539"/>
                  </a:lnTo>
                  <a:lnTo>
                    <a:pt x="822" y="482"/>
                  </a:lnTo>
                  <a:lnTo>
                    <a:pt x="794" y="511"/>
                  </a:lnTo>
                  <a:lnTo>
                    <a:pt x="766" y="454"/>
                  </a:lnTo>
                  <a:lnTo>
                    <a:pt x="794" y="369"/>
                  </a:lnTo>
                  <a:lnTo>
                    <a:pt x="822" y="284"/>
                  </a:lnTo>
                  <a:lnTo>
                    <a:pt x="794" y="227"/>
                  </a:lnTo>
                  <a:lnTo>
                    <a:pt x="851" y="199"/>
                  </a:lnTo>
                  <a:lnTo>
                    <a:pt x="822" y="142"/>
                  </a:lnTo>
                  <a:lnTo>
                    <a:pt x="624" y="114"/>
                  </a:lnTo>
                  <a:lnTo>
                    <a:pt x="596" y="57"/>
                  </a:lnTo>
                  <a:lnTo>
                    <a:pt x="511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284" y="170"/>
                  </a:lnTo>
                  <a:lnTo>
                    <a:pt x="114" y="511"/>
                  </a:lnTo>
                  <a:lnTo>
                    <a:pt x="142" y="539"/>
                  </a:lnTo>
                  <a:lnTo>
                    <a:pt x="114" y="624"/>
                  </a:lnTo>
                  <a:lnTo>
                    <a:pt x="142" y="794"/>
                  </a:lnTo>
                  <a:lnTo>
                    <a:pt x="114" y="964"/>
                  </a:lnTo>
                  <a:lnTo>
                    <a:pt x="142" y="993"/>
                  </a:lnTo>
                  <a:lnTo>
                    <a:pt x="57" y="1106"/>
                  </a:lnTo>
                  <a:lnTo>
                    <a:pt x="57" y="1191"/>
                  </a:lnTo>
                  <a:lnTo>
                    <a:pt x="0" y="130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746">
              <a:extLst>
                <a:ext uri="{FF2B5EF4-FFF2-40B4-BE49-F238E27FC236}">
                  <a16:creationId xmlns:a16="http://schemas.microsoft.com/office/drawing/2014/main" id="{0455E972-B824-4269-972D-D8D0C5903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302"/>
              <a:ext cx="142" cy="171"/>
            </a:xfrm>
            <a:custGeom>
              <a:avLst/>
              <a:gdLst>
                <a:gd name="T0" fmla="*/ 142 w 142"/>
                <a:gd name="T1" fmla="*/ 0 h 171"/>
                <a:gd name="T2" fmla="*/ 114 w 142"/>
                <a:gd name="T3" fmla="*/ 114 h 171"/>
                <a:gd name="T4" fmla="*/ 29 w 142"/>
                <a:gd name="T5" fmla="*/ 171 h 171"/>
                <a:gd name="T6" fmla="*/ 0 w 142"/>
                <a:gd name="T7" fmla="*/ 171 h 171"/>
                <a:gd name="T8" fmla="*/ 57 w 142"/>
                <a:gd name="T9" fmla="*/ 57 h 171"/>
                <a:gd name="T10" fmla="*/ 114 w 142"/>
                <a:gd name="T11" fmla="*/ 0 h 171"/>
                <a:gd name="T12" fmla="*/ 142 w 142"/>
                <a:gd name="T1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71">
                  <a:moveTo>
                    <a:pt x="142" y="0"/>
                  </a:moveTo>
                  <a:lnTo>
                    <a:pt x="114" y="114"/>
                  </a:lnTo>
                  <a:lnTo>
                    <a:pt x="29" y="171"/>
                  </a:lnTo>
                  <a:lnTo>
                    <a:pt x="0" y="171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14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3" name="Group 755">
            <a:extLst>
              <a:ext uri="{FF2B5EF4-FFF2-40B4-BE49-F238E27FC236}">
                <a16:creationId xmlns:a16="http://schemas.microsoft.com/office/drawing/2014/main" id="{9EB712E7-ABCF-4D8A-A415-F00AE189BF33}"/>
              </a:ext>
            </a:extLst>
          </p:cNvPr>
          <p:cNvGrpSpPr>
            <a:grpSpLocks/>
          </p:cNvGrpSpPr>
          <p:nvPr/>
        </p:nvGrpSpPr>
        <p:grpSpPr bwMode="auto">
          <a:xfrm>
            <a:off x="4458431" y="2823317"/>
            <a:ext cx="1146459" cy="937929"/>
            <a:chOff x="4003" y="1918"/>
            <a:chExt cx="1248" cy="1021"/>
          </a:xfrm>
        </p:grpSpPr>
        <p:sp>
          <p:nvSpPr>
            <p:cNvPr id="85" name="Freeform 747">
              <a:extLst>
                <a:ext uri="{FF2B5EF4-FFF2-40B4-BE49-F238E27FC236}">
                  <a16:creationId xmlns:a16="http://schemas.microsoft.com/office/drawing/2014/main" id="{1D0D1FB6-9F4F-4F43-A95F-15471BE8E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" y="2457"/>
              <a:ext cx="537" cy="453"/>
            </a:xfrm>
            <a:custGeom>
              <a:avLst/>
              <a:gdLst>
                <a:gd name="T0" fmla="*/ 0 w 538"/>
                <a:gd name="T1" fmla="*/ 397 h 454"/>
                <a:gd name="T2" fmla="*/ 56 w 538"/>
                <a:gd name="T3" fmla="*/ 397 h 454"/>
                <a:gd name="T4" fmla="*/ 85 w 538"/>
                <a:gd name="T5" fmla="*/ 369 h 454"/>
                <a:gd name="T6" fmla="*/ 198 w 538"/>
                <a:gd name="T7" fmla="*/ 397 h 454"/>
                <a:gd name="T8" fmla="*/ 255 w 538"/>
                <a:gd name="T9" fmla="*/ 369 h 454"/>
                <a:gd name="T10" fmla="*/ 340 w 538"/>
                <a:gd name="T11" fmla="*/ 369 h 454"/>
                <a:gd name="T12" fmla="*/ 340 w 538"/>
                <a:gd name="T13" fmla="*/ 312 h 454"/>
                <a:gd name="T14" fmla="*/ 397 w 538"/>
                <a:gd name="T15" fmla="*/ 312 h 454"/>
                <a:gd name="T16" fmla="*/ 397 w 538"/>
                <a:gd name="T17" fmla="*/ 340 h 454"/>
                <a:gd name="T18" fmla="*/ 425 w 538"/>
                <a:gd name="T19" fmla="*/ 340 h 454"/>
                <a:gd name="T20" fmla="*/ 425 w 538"/>
                <a:gd name="T21" fmla="*/ 397 h 454"/>
                <a:gd name="T22" fmla="*/ 453 w 538"/>
                <a:gd name="T23" fmla="*/ 397 h 454"/>
                <a:gd name="T24" fmla="*/ 482 w 538"/>
                <a:gd name="T25" fmla="*/ 425 h 454"/>
                <a:gd name="T26" fmla="*/ 453 w 538"/>
                <a:gd name="T27" fmla="*/ 454 h 454"/>
                <a:gd name="T28" fmla="*/ 482 w 538"/>
                <a:gd name="T29" fmla="*/ 454 h 454"/>
                <a:gd name="T30" fmla="*/ 538 w 538"/>
                <a:gd name="T31" fmla="*/ 369 h 454"/>
                <a:gd name="T32" fmla="*/ 538 w 538"/>
                <a:gd name="T33" fmla="*/ 312 h 454"/>
                <a:gd name="T34" fmla="*/ 510 w 538"/>
                <a:gd name="T35" fmla="*/ 284 h 454"/>
                <a:gd name="T36" fmla="*/ 510 w 538"/>
                <a:gd name="T37" fmla="*/ 255 h 454"/>
                <a:gd name="T38" fmla="*/ 538 w 538"/>
                <a:gd name="T39" fmla="*/ 198 h 454"/>
                <a:gd name="T40" fmla="*/ 538 w 538"/>
                <a:gd name="T41" fmla="*/ 170 h 454"/>
                <a:gd name="T42" fmla="*/ 510 w 538"/>
                <a:gd name="T43" fmla="*/ 142 h 454"/>
                <a:gd name="T44" fmla="*/ 510 w 538"/>
                <a:gd name="T45" fmla="*/ 57 h 454"/>
                <a:gd name="T46" fmla="*/ 482 w 538"/>
                <a:gd name="T47" fmla="*/ 28 h 454"/>
                <a:gd name="T48" fmla="*/ 397 w 538"/>
                <a:gd name="T49" fmla="*/ 57 h 454"/>
                <a:gd name="T50" fmla="*/ 340 w 538"/>
                <a:gd name="T51" fmla="*/ 57 h 454"/>
                <a:gd name="T52" fmla="*/ 340 w 538"/>
                <a:gd name="T53" fmla="*/ 85 h 454"/>
                <a:gd name="T54" fmla="*/ 311 w 538"/>
                <a:gd name="T55" fmla="*/ 85 h 454"/>
                <a:gd name="T56" fmla="*/ 283 w 538"/>
                <a:gd name="T57" fmla="*/ 57 h 454"/>
                <a:gd name="T58" fmla="*/ 226 w 538"/>
                <a:gd name="T59" fmla="*/ 85 h 454"/>
                <a:gd name="T60" fmla="*/ 198 w 538"/>
                <a:gd name="T61" fmla="*/ 57 h 454"/>
                <a:gd name="T62" fmla="*/ 226 w 538"/>
                <a:gd name="T63" fmla="*/ 28 h 454"/>
                <a:gd name="T64" fmla="*/ 198 w 538"/>
                <a:gd name="T65" fmla="*/ 0 h 454"/>
                <a:gd name="T66" fmla="*/ 170 w 538"/>
                <a:gd name="T67" fmla="*/ 28 h 454"/>
                <a:gd name="T68" fmla="*/ 0 w 538"/>
                <a:gd name="T69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8" h="454">
                  <a:moveTo>
                    <a:pt x="0" y="397"/>
                  </a:moveTo>
                  <a:lnTo>
                    <a:pt x="56" y="397"/>
                  </a:lnTo>
                  <a:lnTo>
                    <a:pt x="85" y="369"/>
                  </a:lnTo>
                  <a:lnTo>
                    <a:pt x="198" y="397"/>
                  </a:lnTo>
                  <a:lnTo>
                    <a:pt x="255" y="369"/>
                  </a:lnTo>
                  <a:lnTo>
                    <a:pt x="340" y="369"/>
                  </a:lnTo>
                  <a:lnTo>
                    <a:pt x="340" y="312"/>
                  </a:lnTo>
                  <a:lnTo>
                    <a:pt x="397" y="312"/>
                  </a:lnTo>
                  <a:lnTo>
                    <a:pt x="397" y="340"/>
                  </a:lnTo>
                  <a:lnTo>
                    <a:pt x="425" y="340"/>
                  </a:lnTo>
                  <a:lnTo>
                    <a:pt x="425" y="397"/>
                  </a:lnTo>
                  <a:lnTo>
                    <a:pt x="453" y="397"/>
                  </a:lnTo>
                  <a:lnTo>
                    <a:pt x="482" y="425"/>
                  </a:lnTo>
                  <a:lnTo>
                    <a:pt x="453" y="454"/>
                  </a:lnTo>
                  <a:lnTo>
                    <a:pt x="482" y="454"/>
                  </a:lnTo>
                  <a:lnTo>
                    <a:pt x="538" y="369"/>
                  </a:lnTo>
                  <a:lnTo>
                    <a:pt x="538" y="312"/>
                  </a:lnTo>
                  <a:lnTo>
                    <a:pt x="510" y="284"/>
                  </a:lnTo>
                  <a:lnTo>
                    <a:pt x="510" y="255"/>
                  </a:lnTo>
                  <a:lnTo>
                    <a:pt x="538" y="198"/>
                  </a:lnTo>
                  <a:lnTo>
                    <a:pt x="538" y="170"/>
                  </a:lnTo>
                  <a:lnTo>
                    <a:pt x="510" y="142"/>
                  </a:lnTo>
                  <a:lnTo>
                    <a:pt x="510" y="57"/>
                  </a:lnTo>
                  <a:lnTo>
                    <a:pt x="482" y="28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85"/>
                  </a:lnTo>
                  <a:lnTo>
                    <a:pt x="311" y="85"/>
                  </a:lnTo>
                  <a:lnTo>
                    <a:pt x="283" y="57"/>
                  </a:lnTo>
                  <a:lnTo>
                    <a:pt x="226" y="85"/>
                  </a:lnTo>
                  <a:lnTo>
                    <a:pt x="198" y="57"/>
                  </a:lnTo>
                  <a:lnTo>
                    <a:pt x="226" y="28"/>
                  </a:lnTo>
                  <a:lnTo>
                    <a:pt x="198" y="0"/>
                  </a:lnTo>
                  <a:lnTo>
                    <a:pt x="170" y="28"/>
                  </a:lnTo>
                  <a:lnTo>
                    <a:pt x="0" y="39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748">
              <a:extLst>
                <a:ext uri="{FF2B5EF4-FFF2-40B4-BE49-F238E27FC236}">
                  <a16:creationId xmlns:a16="http://schemas.microsoft.com/office/drawing/2014/main" id="{0CF8EC83-1E78-4487-9FAB-FE4F79BAF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400"/>
              <a:ext cx="255" cy="539"/>
            </a:xfrm>
            <a:custGeom>
              <a:avLst/>
              <a:gdLst>
                <a:gd name="T0" fmla="*/ 28 w 255"/>
                <a:gd name="T1" fmla="*/ 114 h 539"/>
                <a:gd name="T2" fmla="*/ 28 w 255"/>
                <a:gd name="T3" fmla="*/ 199 h 539"/>
                <a:gd name="T4" fmla="*/ 56 w 255"/>
                <a:gd name="T5" fmla="*/ 227 h 539"/>
                <a:gd name="T6" fmla="*/ 56 w 255"/>
                <a:gd name="T7" fmla="*/ 255 h 539"/>
                <a:gd name="T8" fmla="*/ 28 w 255"/>
                <a:gd name="T9" fmla="*/ 312 h 539"/>
                <a:gd name="T10" fmla="*/ 28 w 255"/>
                <a:gd name="T11" fmla="*/ 341 h 539"/>
                <a:gd name="T12" fmla="*/ 56 w 255"/>
                <a:gd name="T13" fmla="*/ 369 h 539"/>
                <a:gd name="T14" fmla="*/ 56 w 255"/>
                <a:gd name="T15" fmla="*/ 426 h 539"/>
                <a:gd name="T16" fmla="*/ 0 w 255"/>
                <a:gd name="T17" fmla="*/ 511 h 539"/>
                <a:gd name="T18" fmla="*/ 28 w 255"/>
                <a:gd name="T19" fmla="*/ 539 h 539"/>
                <a:gd name="T20" fmla="*/ 85 w 255"/>
                <a:gd name="T21" fmla="*/ 539 h 539"/>
                <a:gd name="T22" fmla="*/ 56 w 255"/>
                <a:gd name="T23" fmla="*/ 511 h 539"/>
                <a:gd name="T24" fmla="*/ 85 w 255"/>
                <a:gd name="T25" fmla="*/ 454 h 539"/>
                <a:gd name="T26" fmla="*/ 113 w 255"/>
                <a:gd name="T27" fmla="*/ 426 h 539"/>
                <a:gd name="T28" fmla="*/ 141 w 255"/>
                <a:gd name="T29" fmla="*/ 454 h 539"/>
                <a:gd name="T30" fmla="*/ 141 w 255"/>
                <a:gd name="T31" fmla="*/ 482 h 539"/>
                <a:gd name="T32" fmla="*/ 170 w 255"/>
                <a:gd name="T33" fmla="*/ 482 h 539"/>
                <a:gd name="T34" fmla="*/ 170 w 255"/>
                <a:gd name="T35" fmla="*/ 454 h 539"/>
                <a:gd name="T36" fmla="*/ 198 w 255"/>
                <a:gd name="T37" fmla="*/ 426 h 539"/>
                <a:gd name="T38" fmla="*/ 198 w 255"/>
                <a:gd name="T39" fmla="*/ 397 h 539"/>
                <a:gd name="T40" fmla="*/ 255 w 255"/>
                <a:gd name="T41" fmla="*/ 369 h 539"/>
                <a:gd name="T42" fmla="*/ 255 w 255"/>
                <a:gd name="T43" fmla="*/ 312 h 539"/>
                <a:gd name="T44" fmla="*/ 226 w 255"/>
                <a:gd name="T45" fmla="*/ 284 h 539"/>
                <a:gd name="T46" fmla="*/ 255 w 255"/>
                <a:gd name="T47" fmla="*/ 227 h 539"/>
                <a:gd name="T48" fmla="*/ 226 w 255"/>
                <a:gd name="T49" fmla="*/ 199 h 539"/>
                <a:gd name="T50" fmla="*/ 255 w 255"/>
                <a:gd name="T51" fmla="*/ 142 h 539"/>
                <a:gd name="T52" fmla="*/ 226 w 255"/>
                <a:gd name="T53" fmla="*/ 114 h 539"/>
                <a:gd name="T54" fmla="*/ 255 w 255"/>
                <a:gd name="T55" fmla="*/ 29 h 539"/>
                <a:gd name="T56" fmla="*/ 226 w 255"/>
                <a:gd name="T57" fmla="*/ 0 h 539"/>
                <a:gd name="T58" fmla="*/ 170 w 255"/>
                <a:gd name="T59" fmla="*/ 29 h 539"/>
                <a:gd name="T60" fmla="*/ 113 w 255"/>
                <a:gd name="T61" fmla="*/ 0 h 539"/>
                <a:gd name="T62" fmla="*/ 85 w 255"/>
                <a:gd name="T63" fmla="*/ 85 h 539"/>
                <a:gd name="T64" fmla="*/ 28 w 255"/>
                <a:gd name="T65" fmla="*/ 1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5" h="539">
                  <a:moveTo>
                    <a:pt x="28" y="114"/>
                  </a:moveTo>
                  <a:lnTo>
                    <a:pt x="28" y="199"/>
                  </a:lnTo>
                  <a:lnTo>
                    <a:pt x="56" y="227"/>
                  </a:lnTo>
                  <a:lnTo>
                    <a:pt x="56" y="255"/>
                  </a:lnTo>
                  <a:lnTo>
                    <a:pt x="28" y="312"/>
                  </a:lnTo>
                  <a:lnTo>
                    <a:pt x="28" y="341"/>
                  </a:lnTo>
                  <a:lnTo>
                    <a:pt x="56" y="369"/>
                  </a:lnTo>
                  <a:lnTo>
                    <a:pt x="56" y="426"/>
                  </a:lnTo>
                  <a:lnTo>
                    <a:pt x="0" y="511"/>
                  </a:lnTo>
                  <a:lnTo>
                    <a:pt x="28" y="539"/>
                  </a:lnTo>
                  <a:lnTo>
                    <a:pt x="85" y="539"/>
                  </a:lnTo>
                  <a:lnTo>
                    <a:pt x="56" y="511"/>
                  </a:lnTo>
                  <a:lnTo>
                    <a:pt x="85" y="454"/>
                  </a:lnTo>
                  <a:lnTo>
                    <a:pt x="113" y="426"/>
                  </a:lnTo>
                  <a:lnTo>
                    <a:pt x="141" y="454"/>
                  </a:lnTo>
                  <a:lnTo>
                    <a:pt x="141" y="482"/>
                  </a:lnTo>
                  <a:lnTo>
                    <a:pt x="170" y="482"/>
                  </a:lnTo>
                  <a:lnTo>
                    <a:pt x="170" y="454"/>
                  </a:lnTo>
                  <a:lnTo>
                    <a:pt x="198" y="426"/>
                  </a:lnTo>
                  <a:lnTo>
                    <a:pt x="198" y="397"/>
                  </a:lnTo>
                  <a:lnTo>
                    <a:pt x="255" y="369"/>
                  </a:lnTo>
                  <a:lnTo>
                    <a:pt x="255" y="312"/>
                  </a:lnTo>
                  <a:lnTo>
                    <a:pt x="226" y="284"/>
                  </a:lnTo>
                  <a:lnTo>
                    <a:pt x="255" y="227"/>
                  </a:lnTo>
                  <a:lnTo>
                    <a:pt x="226" y="199"/>
                  </a:lnTo>
                  <a:lnTo>
                    <a:pt x="255" y="142"/>
                  </a:lnTo>
                  <a:lnTo>
                    <a:pt x="226" y="114"/>
                  </a:lnTo>
                  <a:lnTo>
                    <a:pt x="255" y="29"/>
                  </a:lnTo>
                  <a:lnTo>
                    <a:pt x="226" y="0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749">
              <a:extLst>
                <a:ext uri="{FF2B5EF4-FFF2-40B4-BE49-F238E27FC236}">
                  <a16:creationId xmlns:a16="http://schemas.microsoft.com/office/drawing/2014/main" id="{7B7B6FA2-CD38-46AD-8B23-CDA043533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174"/>
              <a:ext cx="425" cy="368"/>
            </a:xfrm>
            <a:custGeom>
              <a:avLst/>
              <a:gdLst>
                <a:gd name="T0" fmla="*/ 0 w 425"/>
                <a:gd name="T1" fmla="*/ 283 h 368"/>
                <a:gd name="T2" fmla="*/ 28 w 425"/>
                <a:gd name="T3" fmla="*/ 311 h 368"/>
                <a:gd name="T4" fmla="*/ 0 w 425"/>
                <a:gd name="T5" fmla="*/ 340 h 368"/>
                <a:gd name="T6" fmla="*/ 28 w 425"/>
                <a:gd name="T7" fmla="*/ 368 h 368"/>
                <a:gd name="T8" fmla="*/ 85 w 425"/>
                <a:gd name="T9" fmla="*/ 340 h 368"/>
                <a:gd name="T10" fmla="*/ 113 w 425"/>
                <a:gd name="T11" fmla="*/ 368 h 368"/>
                <a:gd name="T12" fmla="*/ 142 w 425"/>
                <a:gd name="T13" fmla="*/ 368 h 368"/>
                <a:gd name="T14" fmla="*/ 142 w 425"/>
                <a:gd name="T15" fmla="*/ 340 h 368"/>
                <a:gd name="T16" fmla="*/ 199 w 425"/>
                <a:gd name="T17" fmla="*/ 340 h 368"/>
                <a:gd name="T18" fmla="*/ 284 w 425"/>
                <a:gd name="T19" fmla="*/ 311 h 368"/>
                <a:gd name="T20" fmla="*/ 312 w 425"/>
                <a:gd name="T21" fmla="*/ 340 h 368"/>
                <a:gd name="T22" fmla="*/ 369 w 425"/>
                <a:gd name="T23" fmla="*/ 311 h 368"/>
                <a:gd name="T24" fmla="*/ 397 w 425"/>
                <a:gd name="T25" fmla="*/ 226 h 368"/>
                <a:gd name="T26" fmla="*/ 425 w 425"/>
                <a:gd name="T27" fmla="*/ 170 h 368"/>
                <a:gd name="T28" fmla="*/ 425 w 425"/>
                <a:gd name="T29" fmla="*/ 113 h 368"/>
                <a:gd name="T30" fmla="*/ 397 w 425"/>
                <a:gd name="T31" fmla="*/ 85 h 368"/>
                <a:gd name="T32" fmla="*/ 397 w 425"/>
                <a:gd name="T33" fmla="*/ 0 h 368"/>
                <a:gd name="T34" fmla="*/ 142 w 425"/>
                <a:gd name="T35" fmla="*/ 170 h 368"/>
                <a:gd name="T36" fmla="*/ 0 w 425"/>
                <a:gd name="T37" fmla="*/ 283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5" h="368">
                  <a:moveTo>
                    <a:pt x="0" y="283"/>
                  </a:moveTo>
                  <a:lnTo>
                    <a:pt x="28" y="311"/>
                  </a:lnTo>
                  <a:lnTo>
                    <a:pt x="0" y="340"/>
                  </a:lnTo>
                  <a:lnTo>
                    <a:pt x="28" y="368"/>
                  </a:lnTo>
                  <a:lnTo>
                    <a:pt x="85" y="340"/>
                  </a:lnTo>
                  <a:lnTo>
                    <a:pt x="113" y="368"/>
                  </a:lnTo>
                  <a:lnTo>
                    <a:pt x="142" y="368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84" y="311"/>
                  </a:lnTo>
                  <a:lnTo>
                    <a:pt x="312" y="340"/>
                  </a:lnTo>
                  <a:lnTo>
                    <a:pt x="369" y="311"/>
                  </a:lnTo>
                  <a:lnTo>
                    <a:pt x="397" y="226"/>
                  </a:lnTo>
                  <a:lnTo>
                    <a:pt x="425" y="170"/>
                  </a:lnTo>
                  <a:lnTo>
                    <a:pt x="425" y="113"/>
                  </a:lnTo>
                  <a:lnTo>
                    <a:pt x="397" y="85"/>
                  </a:lnTo>
                  <a:lnTo>
                    <a:pt x="397" y="0"/>
                  </a:lnTo>
                  <a:lnTo>
                    <a:pt x="142" y="170"/>
                  </a:lnTo>
                  <a:lnTo>
                    <a:pt x="0" y="28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750">
              <a:extLst>
                <a:ext uri="{FF2B5EF4-FFF2-40B4-BE49-F238E27FC236}">
                  <a16:creationId xmlns:a16="http://schemas.microsoft.com/office/drawing/2014/main" id="{1DBE139F-3BFF-412C-8DF5-EE495128B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400"/>
              <a:ext cx="312" cy="397"/>
            </a:xfrm>
            <a:custGeom>
              <a:avLst/>
              <a:gdLst>
                <a:gd name="T0" fmla="*/ 29 w 312"/>
                <a:gd name="T1" fmla="*/ 29 h 397"/>
                <a:gd name="T2" fmla="*/ 0 w 312"/>
                <a:gd name="T3" fmla="*/ 114 h 397"/>
                <a:gd name="T4" fmla="*/ 29 w 312"/>
                <a:gd name="T5" fmla="*/ 142 h 397"/>
                <a:gd name="T6" fmla="*/ 0 w 312"/>
                <a:gd name="T7" fmla="*/ 199 h 397"/>
                <a:gd name="T8" fmla="*/ 29 w 312"/>
                <a:gd name="T9" fmla="*/ 227 h 397"/>
                <a:gd name="T10" fmla="*/ 0 w 312"/>
                <a:gd name="T11" fmla="*/ 284 h 397"/>
                <a:gd name="T12" fmla="*/ 29 w 312"/>
                <a:gd name="T13" fmla="*/ 312 h 397"/>
                <a:gd name="T14" fmla="*/ 29 w 312"/>
                <a:gd name="T15" fmla="*/ 369 h 397"/>
                <a:gd name="T16" fmla="*/ 57 w 312"/>
                <a:gd name="T17" fmla="*/ 369 h 397"/>
                <a:gd name="T18" fmla="*/ 114 w 312"/>
                <a:gd name="T19" fmla="*/ 341 h 397"/>
                <a:gd name="T20" fmla="*/ 142 w 312"/>
                <a:gd name="T21" fmla="*/ 397 h 397"/>
                <a:gd name="T22" fmla="*/ 199 w 312"/>
                <a:gd name="T23" fmla="*/ 341 h 397"/>
                <a:gd name="T24" fmla="*/ 199 w 312"/>
                <a:gd name="T25" fmla="*/ 312 h 397"/>
                <a:gd name="T26" fmla="*/ 256 w 312"/>
                <a:gd name="T27" fmla="*/ 255 h 397"/>
                <a:gd name="T28" fmla="*/ 284 w 312"/>
                <a:gd name="T29" fmla="*/ 255 h 397"/>
                <a:gd name="T30" fmla="*/ 312 w 312"/>
                <a:gd name="T31" fmla="*/ 199 h 397"/>
                <a:gd name="T32" fmla="*/ 312 w 312"/>
                <a:gd name="T33" fmla="*/ 142 h 397"/>
                <a:gd name="T34" fmla="*/ 256 w 312"/>
                <a:gd name="T35" fmla="*/ 142 h 397"/>
                <a:gd name="T36" fmla="*/ 227 w 312"/>
                <a:gd name="T37" fmla="*/ 114 h 397"/>
                <a:gd name="T38" fmla="*/ 256 w 312"/>
                <a:gd name="T39" fmla="*/ 85 h 397"/>
                <a:gd name="T40" fmla="*/ 227 w 312"/>
                <a:gd name="T41" fmla="*/ 57 h 397"/>
                <a:gd name="T42" fmla="*/ 170 w 312"/>
                <a:gd name="T43" fmla="*/ 57 h 397"/>
                <a:gd name="T44" fmla="*/ 170 w 312"/>
                <a:gd name="T45" fmla="*/ 29 h 397"/>
                <a:gd name="T46" fmla="*/ 114 w 312"/>
                <a:gd name="T47" fmla="*/ 0 h 397"/>
                <a:gd name="T48" fmla="*/ 85 w 312"/>
                <a:gd name="T49" fmla="*/ 29 h 397"/>
                <a:gd name="T50" fmla="*/ 57 w 312"/>
                <a:gd name="T51" fmla="*/ 0 h 397"/>
                <a:gd name="T52" fmla="*/ 29 w 312"/>
                <a:gd name="T53" fmla="*/ 2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2" h="397">
                  <a:moveTo>
                    <a:pt x="29" y="29"/>
                  </a:moveTo>
                  <a:lnTo>
                    <a:pt x="0" y="114"/>
                  </a:lnTo>
                  <a:lnTo>
                    <a:pt x="29" y="142"/>
                  </a:lnTo>
                  <a:lnTo>
                    <a:pt x="0" y="199"/>
                  </a:lnTo>
                  <a:lnTo>
                    <a:pt x="29" y="227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29" y="369"/>
                  </a:lnTo>
                  <a:lnTo>
                    <a:pt x="57" y="369"/>
                  </a:lnTo>
                  <a:lnTo>
                    <a:pt x="114" y="341"/>
                  </a:lnTo>
                  <a:lnTo>
                    <a:pt x="142" y="397"/>
                  </a:lnTo>
                  <a:lnTo>
                    <a:pt x="199" y="341"/>
                  </a:lnTo>
                  <a:lnTo>
                    <a:pt x="199" y="312"/>
                  </a:lnTo>
                  <a:lnTo>
                    <a:pt x="256" y="255"/>
                  </a:lnTo>
                  <a:lnTo>
                    <a:pt x="284" y="255"/>
                  </a:lnTo>
                  <a:lnTo>
                    <a:pt x="312" y="199"/>
                  </a:lnTo>
                  <a:lnTo>
                    <a:pt x="312" y="142"/>
                  </a:lnTo>
                  <a:lnTo>
                    <a:pt x="256" y="142"/>
                  </a:lnTo>
                  <a:lnTo>
                    <a:pt x="227" y="114"/>
                  </a:lnTo>
                  <a:lnTo>
                    <a:pt x="256" y="85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29"/>
                  </a:lnTo>
                  <a:lnTo>
                    <a:pt x="114" y="0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29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751">
              <a:extLst>
                <a:ext uri="{FF2B5EF4-FFF2-40B4-BE49-F238E27FC236}">
                  <a16:creationId xmlns:a16="http://schemas.microsoft.com/office/drawing/2014/main" id="{63DE290A-B96A-438A-ABA8-0CE4C722C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174"/>
              <a:ext cx="425" cy="311"/>
            </a:xfrm>
            <a:custGeom>
              <a:avLst/>
              <a:gdLst>
                <a:gd name="T0" fmla="*/ 28 w 425"/>
                <a:gd name="T1" fmla="*/ 141 h 311"/>
                <a:gd name="T2" fmla="*/ 28 w 425"/>
                <a:gd name="T3" fmla="*/ 170 h 311"/>
                <a:gd name="T4" fmla="*/ 0 w 425"/>
                <a:gd name="T5" fmla="*/ 226 h 311"/>
                <a:gd name="T6" fmla="*/ 57 w 425"/>
                <a:gd name="T7" fmla="*/ 255 h 311"/>
                <a:gd name="T8" fmla="*/ 113 w 425"/>
                <a:gd name="T9" fmla="*/ 226 h 311"/>
                <a:gd name="T10" fmla="*/ 142 w 425"/>
                <a:gd name="T11" fmla="*/ 255 h 311"/>
                <a:gd name="T12" fmla="*/ 170 w 425"/>
                <a:gd name="T13" fmla="*/ 226 h 311"/>
                <a:gd name="T14" fmla="*/ 198 w 425"/>
                <a:gd name="T15" fmla="*/ 255 h 311"/>
                <a:gd name="T16" fmla="*/ 227 w 425"/>
                <a:gd name="T17" fmla="*/ 226 h 311"/>
                <a:gd name="T18" fmla="*/ 283 w 425"/>
                <a:gd name="T19" fmla="*/ 255 h 311"/>
                <a:gd name="T20" fmla="*/ 283 w 425"/>
                <a:gd name="T21" fmla="*/ 283 h 311"/>
                <a:gd name="T22" fmla="*/ 340 w 425"/>
                <a:gd name="T23" fmla="*/ 283 h 311"/>
                <a:gd name="T24" fmla="*/ 369 w 425"/>
                <a:gd name="T25" fmla="*/ 311 h 311"/>
                <a:gd name="T26" fmla="*/ 397 w 425"/>
                <a:gd name="T27" fmla="*/ 311 h 311"/>
                <a:gd name="T28" fmla="*/ 425 w 425"/>
                <a:gd name="T29" fmla="*/ 283 h 311"/>
                <a:gd name="T30" fmla="*/ 397 w 425"/>
                <a:gd name="T31" fmla="*/ 255 h 311"/>
                <a:gd name="T32" fmla="*/ 369 w 425"/>
                <a:gd name="T33" fmla="*/ 255 h 311"/>
                <a:gd name="T34" fmla="*/ 340 w 425"/>
                <a:gd name="T35" fmla="*/ 226 h 311"/>
                <a:gd name="T36" fmla="*/ 369 w 425"/>
                <a:gd name="T37" fmla="*/ 226 h 311"/>
                <a:gd name="T38" fmla="*/ 425 w 425"/>
                <a:gd name="T39" fmla="*/ 170 h 311"/>
                <a:gd name="T40" fmla="*/ 369 w 425"/>
                <a:gd name="T41" fmla="*/ 113 h 311"/>
                <a:gd name="T42" fmla="*/ 340 w 425"/>
                <a:gd name="T43" fmla="*/ 0 h 311"/>
                <a:gd name="T44" fmla="*/ 283 w 425"/>
                <a:gd name="T45" fmla="*/ 28 h 311"/>
                <a:gd name="T46" fmla="*/ 255 w 425"/>
                <a:gd name="T47" fmla="*/ 85 h 311"/>
                <a:gd name="T48" fmla="*/ 227 w 425"/>
                <a:gd name="T49" fmla="*/ 85 h 311"/>
                <a:gd name="T50" fmla="*/ 198 w 425"/>
                <a:gd name="T51" fmla="*/ 113 h 311"/>
                <a:gd name="T52" fmla="*/ 113 w 425"/>
                <a:gd name="T53" fmla="*/ 141 h 311"/>
                <a:gd name="T54" fmla="*/ 28 w 425"/>
                <a:gd name="T55" fmla="*/ 14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5" h="311">
                  <a:moveTo>
                    <a:pt x="28" y="141"/>
                  </a:moveTo>
                  <a:lnTo>
                    <a:pt x="28" y="170"/>
                  </a:lnTo>
                  <a:lnTo>
                    <a:pt x="0" y="226"/>
                  </a:lnTo>
                  <a:lnTo>
                    <a:pt x="57" y="255"/>
                  </a:lnTo>
                  <a:lnTo>
                    <a:pt x="113" y="226"/>
                  </a:lnTo>
                  <a:lnTo>
                    <a:pt x="142" y="255"/>
                  </a:lnTo>
                  <a:lnTo>
                    <a:pt x="170" y="226"/>
                  </a:lnTo>
                  <a:lnTo>
                    <a:pt x="198" y="255"/>
                  </a:lnTo>
                  <a:lnTo>
                    <a:pt x="227" y="226"/>
                  </a:lnTo>
                  <a:lnTo>
                    <a:pt x="283" y="255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69" y="311"/>
                  </a:lnTo>
                  <a:lnTo>
                    <a:pt x="397" y="311"/>
                  </a:lnTo>
                  <a:lnTo>
                    <a:pt x="425" y="283"/>
                  </a:lnTo>
                  <a:lnTo>
                    <a:pt x="397" y="255"/>
                  </a:lnTo>
                  <a:lnTo>
                    <a:pt x="369" y="255"/>
                  </a:lnTo>
                  <a:lnTo>
                    <a:pt x="340" y="226"/>
                  </a:lnTo>
                  <a:lnTo>
                    <a:pt x="369" y="226"/>
                  </a:lnTo>
                  <a:lnTo>
                    <a:pt x="425" y="170"/>
                  </a:lnTo>
                  <a:lnTo>
                    <a:pt x="369" y="113"/>
                  </a:lnTo>
                  <a:lnTo>
                    <a:pt x="340" y="0"/>
                  </a:lnTo>
                  <a:lnTo>
                    <a:pt x="283" y="28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198" y="113"/>
                  </a:lnTo>
                  <a:lnTo>
                    <a:pt x="113" y="141"/>
                  </a:lnTo>
                  <a:lnTo>
                    <a:pt x="28" y="14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752">
              <a:extLst>
                <a:ext uri="{FF2B5EF4-FFF2-40B4-BE49-F238E27FC236}">
                  <a16:creationId xmlns:a16="http://schemas.microsoft.com/office/drawing/2014/main" id="{A9045CFD-02EC-4394-A639-DE892AA3B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088"/>
              <a:ext cx="227" cy="227"/>
            </a:xfrm>
            <a:custGeom>
              <a:avLst/>
              <a:gdLst>
                <a:gd name="T0" fmla="*/ 113 w 227"/>
                <a:gd name="T1" fmla="*/ 0 h 227"/>
                <a:gd name="T2" fmla="*/ 0 w 227"/>
                <a:gd name="T3" fmla="*/ 86 h 227"/>
                <a:gd name="T4" fmla="*/ 0 w 227"/>
                <a:gd name="T5" fmla="*/ 171 h 227"/>
                <a:gd name="T6" fmla="*/ 28 w 227"/>
                <a:gd name="T7" fmla="*/ 199 h 227"/>
                <a:gd name="T8" fmla="*/ 28 w 227"/>
                <a:gd name="T9" fmla="*/ 227 h 227"/>
                <a:gd name="T10" fmla="*/ 113 w 227"/>
                <a:gd name="T11" fmla="*/ 227 h 227"/>
                <a:gd name="T12" fmla="*/ 198 w 227"/>
                <a:gd name="T13" fmla="*/ 199 h 227"/>
                <a:gd name="T14" fmla="*/ 227 w 227"/>
                <a:gd name="T15" fmla="*/ 171 h 227"/>
                <a:gd name="T16" fmla="*/ 170 w 227"/>
                <a:gd name="T17" fmla="*/ 114 h 227"/>
                <a:gd name="T18" fmla="*/ 170 w 227"/>
                <a:gd name="T19" fmla="*/ 57 h 227"/>
                <a:gd name="T20" fmla="*/ 142 w 227"/>
                <a:gd name="T21" fmla="*/ 29 h 227"/>
                <a:gd name="T22" fmla="*/ 113 w 227"/>
                <a:gd name="T2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227">
                  <a:moveTo>
                    <a:pt x="113" y="0"/>
                  </a:moveTo>
                  <a:lnTo>
                    <a:pt x="0" y="86"/>
                  </a:lnTo>
                  <a:lnTo>
                    <a:pt x="0" y="171"/>
                  </a:lnTo>
                  <a:lnTo>
                    <a:pt x="28" y="199"/>
                  </a:lnTo>
                  <a:lnTo>
                    <a:pt x="28" y="227"/>
                  </a:lnTo>
                  <a:lnTo>
                    <a:pt x="113" y="227"/>
                  </a:lnTo>
                  <a:lnTo>
                    <a:pt x="198" y="199"/>
                  </a:lnTo>
                  <a:lnTo>
                    <a:pt x="227" y="171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42" y="29"/>
                  </a:lnTo>
                  <a:lnTo>
                    <a:pt x="11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753">
              <a:extLst>
                <a:ext uri="{FF2B5EF4-FFF2-40B4-BE49-F238E27FC236}">
                  <a16:creationId xmlns:a16="http://schemas.microsoft.com/office/drawing/2014/main" id="{DEDF2A59-201D-4547-91C7-400A2A4C1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032"/>
              <a:ext cx="227" cy="227"/>
            </a:xfrm>
            <a:custGeom>
              <a:avLst/>
              <a:gdLst>
                <a:gd name="T0" fmla="*/ 0 w 227"/>
                <a:gd name="T1" fmla="*/ 56 h 227"/>
                <a:gd name="T2" fmla="*/ 57 w 227"/>
                <a:gd name="T3" fmla="*/ 113 h 227"/>
                <a:gd name="T4" fmla="*/ 57 w 227"/>
                <a:gd name="T5" fmla="*/ 170 h 227"/>
                <a:gd name="T6" fmla="*/ 114 w 227"/>
                <a:gd name="T7" fmla="*/ 227 h 227"/>
                <a:gd name="T8" fmla="*/ 142 w 227"/>
                <a:gd name="T9" fmla="*/ 227 h 227"/>
                <a:gd name="T10" fmla="*/ 170 w 227"/>
                <a:gd name="T11" fmla="*/ 170 h 227"/>
                <a:gd name="T12" fmla="*/ 227 w 227"/>
                <a:gd name="T13" fmla="*/ 142 h 227"/>
                <a:gd name="T14" fmla="*/ 227 w 227"/>
                <a:gd name="T15" fmla="*/ 85 h 227"/>
                <a:gd name="T16" fmla="*/ 199 w 227"/>
                <a:gd name="T17" fmla="*/ 0 h 227"/>
                <a:gd name="T18" fmla="*/ 170 w 227"/>
                <a:gd name="T19" fmla="*/ 0 h 227"/>
                <a:gd name="T20" fmla="*/ 29 w 227"/>
                <a:gd name="T21" fmla="*/ 28 h 227"/>
                <a:gd name="T22" fmla="*/ 0 w 227"/>
                <a:gd name="T23" fmla="*/ 5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227">
                  <a:moveTo>
                    <a:pt x="0" y="56"/>
                  </a:moveTo>
                  <a:lnTo>
                    <a:pt x="57" y="113"/>
                  </a:lnTo>
                  <a:lnTo>
                    <a:pt x="57" y="170"/>
                  </a:lnTo>
                  <a:lnTo>
                    <a:pt x="114" y="227"/>
                  </a:lnTo>
                  <a:lnTo>
                    <a:pt x="142" y="227"/>
                  </a:lnTo>
                  <a:lnTo>
                    <a:pt x="170" y="170"/>
                  </a:lnTo>
                  <a:lnTo>
                    <a:pt x="227" y="142"/>
                  </a:lnTo>
                  <a:lnTo>
                    <a:pt x="227" y="85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29" y="28"/>
                  </a:lnTo>
                  <a:lnTo>
                    <a:pt x="0" y="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754">
              <a:extLst>
                <a:ext uri="{FF2B5EF4-FFF2-40B4-BE49-F238E27FC236}">
                  <a16:creationId xmlns:a16="http://schemas.microsoft.com/office/drawing/2014/main" id="{48A9E644-A153-4080-A61B-CAB322F5A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" y="1918"/>
              <a:ext cx="340" cy="426"/>
            </a:xfrm>
            <a:custGeom>
              <a:avLst/>
              <a:gdLst>
                <a:gd name="T0" fmla="*/ 0 w 340"/>
                <a:gd name="T1" fmla="*/ 114 h 426"/>
                <a:gd name="T2" fmla="*/ 198 w 340"/>
                <a:gd name="T3" fmla="*/ 0 h 426"/>
                <a:gd name="T4" fmla="*/ 255 w 340"/>
                <a:gd name="T5" fmla="*/ 85 h 426"/>
                <a:gd name="T6" fmla="*/ 255 w 340"/>
                <a:gd name="T7" fmla="*/ 114 h 426"/>
                <a:gd name="T8" fmla="*/ 227 w 340"/>
                <a:gd name="T9" fmla="*/ 142 h 426"/>
                <a:gd name="T10" fmla="*/ 283 w 340"/>
                <a:gd name="T11" fmla="*/ 142 h 426"/>
                <a:gd name="T12" fmla="*/ 312 w 340"/>
                <a:gd name="T13" fmla="*/ 199 h 426"/>
                <a:gd name="T14" fmla="*/ 283 w 340"/>
                <a:gd name="T15" fmla="*/ 199 h 426"/>
                <a:gd name="T16" fmla="*/ 283 w 340"/>
                <a:gd name="T17" fmla="*/ 256 h 426"/>
                <a:gd name="T18" fmla="*/ 340 w 340"/>
                <a:gd name="T19" fmla="*/ 284 h 426"/>
                <a:gd name="T20" fmla="*/ 312 w 340"/>
                <a:gd name="T21" fmla="*/ 341 h 426"/>
                <a:gd name="T22" fmla="*/ 283 w 340"/>
                <a:gd name="T23" fmla="*/ 397 h 426"/>
                <a:gd name="T24" fmla="*/ 255 w 340"/>
                <a:gd name="T25" fmla="*/ 397 h 426"/>
                <a:gd name="T26" fmla="*/ 227 w 340"/>
                <a:gd name="T27" fmla="*/ 426 h 426"/>
                <a:gd name="T28" fmla="*/ 113 w 340"/>
                <a:gd name="T29" fmla="*/ 426 h 426"/>
                <a:gd name="T30" fmla="*/ 57 w 340"/>
                <a:gd name="T31" fmla="*/ 369 h 426"/>
                <a:gd name="T32" fmla="*/ 28 w 340"/>
                <a:gd name="T33" fmla="*/ 256 h 426"/>
                <a:gd name="T34" fmla="*/ 28 w 340"/>
                <a:gd name="T35" fmla="*/ 199 h 426"/>
                <a:gd name="T36" fmla="*/ 0 w 340"/>
                <a:gd name="T37" fmla="*/ 114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426">
                  <a:moveTo>
                    <a:pt x="0" y="114"/>
                  </a:moveTo>
                  <a:lnTo>
                    <a:pt x="198" y="0"/>
                  </a:lnTo>
                  <a:lnTo>
                    <a:pt x="255" y="85"/>
                  </a:lnTo>
                  <a:lnTo>
                    <a:pt x="255" y="114"/>
                  </a:lnTo>
                  <a:lnTo>
                    <a:pt x="227" y="142"/>
                  </a:lnTo>
                  <a:lnTo>
                    <a:pt x="283" y="142"/>
                  </a:lnTo>
                  <a:lnTo>
                    <a:pt x="312" y="199"/>
                  </a:lnTo>
                  <a:lnTo>
                    <a:pt x="283" y="199"/>
                  </a:lnTo>
                  <a:lnTo>
                    <a:pt x="283" y="256"/>
                  </a:lnTo>
                  <a:lnTo>
                    <a:pt x="340" y="284"/>
                  </a:lnTo>
                  <a:lnTo>
                    <a:pt x="312" y="341"/>
                  </a:lnTo>
                  <a:lnTo>
                    <a:pt x="283" y="397"/>
                  </a:lnTo>
                  <a:lnTo>
                    <a:pt x="255" y="397"/>
                  </a:lnTo>
                  <a:lnTo>
                    <a:pt x="227" y="426"/>
                  </a:lnTo>
                  <a:lnTo>
                    <a:pt x="113" y="426"/>
                  </a:lnTo>
                  <a:lnTo>
                    <a:pt x="57" y="369"/>
                  </a:lnTo>
                  <a:lnTo>
                    <a:pt x="28" y="256"/>
                  </a:lnTo>
                  <a:lnTo>
                    <a:pt x="28" y="199"/>
                  </a:lnTo>
                  <a:lnTo>
                    <a:pt x="0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D6525D85-44A9-4FE0-BFA0-0D59051572E8}"/>
              </a:ext>
            </a:extLst>
          </p:cNvPr>
          <p:cNvSpPr/>
          <p:nvPr/>
        </p:nvSpPr>
        <p:spPr>
          <a:xfrm>
            <a:off x="4008120" y="2933700"/>
            <a:ext cx="1165860" cy="2865120"/>
          </a:xfrm>
          <a:custGeom>
            <a:avLst/>
            <a:gdLst>
              <a:gd name="connsiteX0" fmla="*/ 1097280 w 1135380"/>
              <a:gd name="connsiteY0" fmla="*/ 0 h 2621280"/>
              <a:gd name="connsiteX1" fmla="*/ 1036320 w 1135380"/>
              <a:gd name="connsiteY1" fmla="*/ 99060 h 2621280"/>
              <a:gd name="connsiteX2" fmla="*/ 1036320 w 1135380"/>
              <a:gd name="connsiteY2" fmla="*/ 205740 h 2621280"/>
              <a:gd name="connsiteX3" fmla="*/ 1097280 w 1135380"/>
              <a:gd name="connsiteY3" fmla="*/ 243840 h 2621280"/>
              <a:gd name="connsiteX4" fmla="*/ 1135380 w 1135380"/>
              <a:gd name="connsiteY4" fmla="*/ 487680 h 2621280"/>
              <a:gd name="connsiteX5" fmla="*/ 1097280 w 1135380"/>
              <a:gd name="connsiteY5" fmla="*/ 662940 h 2621280"/>
              <a:gd name="connsiteX6" fmla="*/ 975360 w 1135380"/>
              <a:gd name="connsiteY6" fmla="*/ 716280 h 2621280"/>
              <a:gd name="connsiteX7" fmla="*/ 876300 w 1135380"/>
              <a:gd name="connsiteY7" fmla="*/ 784860 h 2621280"/>
              <a:gd name="connsiteX8" fmla="*/ 845820 w 1135380"/>
              <a:gd name="connsiteY8" fmla="*/ 853440 h 2621280"/>
              <a:gd name="connsiteX9" fmla="*/ 685800 w 1135380"/>
              <a:gd name="connsiteY9" fmla="*/ 891540 h 2621280"/>
              <a:gd name="connsiteX10" fmla="*/ 579120 w 1135380"/>
              <a:gd name="connsiteY10" fmla="*/ 906780 h 2621280"/>
              <a:gd name="connsiteX11" fmla="*/ 548640 w 1135380"/>
              <a:gd name="connsiteY11" fmla="*/ 1051560 h 2621280"/>
              <a:gd name="connsiteX12" fmla="*/ 624840 w 1135380"/>
              <a:gd name="connsiteY12" fmla="*/ 1211580 h 2621280"/>
              <a:gd name="connsiteX13" fmla="*/ 609600 w 1135380"/>
              <a:gd name="connsiteY13" fmla="*/ 1295400 h 2621280"/>
              <a:gd name="connsiteX14" fmla="*/ 541020 w 1135380"/>
              <a:gd name="connsiteY14" fmla="*/ 1394460 h 2621280"/>
              <a:gd name="connsiteX15" fmla="*/ 533400 w 1135380"/>
              <a:gd name="connsiteY15" fmla="*/ 1539240 h 2621280"/>
              <a:gd name="connsiteX16" fmla="*/ 548640 w 1135380"/>
              <a:gd name="connsiteY16" fmla="*/ 1645920 h 2621280"/>
              <a:gd name="connsiteX17" fmla="*/ 533400 w 1135380"/>
              <a:gd name="connsiteY17" fmla="*/ 1699260 h 2621280"/>
              <a:gd name="connsiteX18" fmla="*/ 525780 w 1135380"/>
              <a:gd name="connsiteY18" fmla="*/ 1760220 h 2621280"/>
              <a:gd name="connsiteX19" fmla="*/ 533400 w 1135380"/>
              <a:gd name="connsiteY19" fmla="*/ 1844040 h 2621280"/>
              <a:gd name="connsiteX20" fmla="*/ 518160 w 1135380"/>
              <a:gd name="connsiteY20" fmla="*/ 1943100 h 2621280"/>
              <a:gd name="connsiteX21" fmla="*/ 464820 w 1135380"/>
              <a:gd name="connsiteY21" fmla="*/ 2042160 h 2621280"/>
              <a:gd name="connsiteX22" fmla="*/ 457200 w 1135380"/>
              <a:gd name="connsiteY22" fmla="*/ 2095500 h 2621280"/>
              <a:gd name="connsiteX23" fmla="*/ 320040 w 1135380"/>
              <a:gd name="connsiteY23" fmla="*/ 2286000 h 2621280"/>
              <a:gd name="connsiteX24" fmla="*/ 312420 w 1135380"/>
              <a:gd name="connsiteY24" fmla="*/ 2362200 h 2621280"/>
              <a:gd name="connsiteX25" fmla="*/ 312420 w 1135380"/>
              <a:gd name="connsiteY25" fmla="*/ 2362200 h 2621280"/>
              <a:gd name="connsiteX26" fmla="*/ 259080 w 1135380"/>
              <a:gd name="connsiteY26" fmla="*/ 2446020 h 2621280"/>
              <a:gd name="connsiteX27" fmla="*/ 190500 w 1135380"/>
              <a:gd name="connsiteY27" fmla="*/ 2552700 h 2621280"/>
              <a:gd name="connsiteX28" fmla="*/ 137160 w 1135380"/>
              <a:gd name="connsiteY28" fmla="*/ 2598420 h 2621280"/>
              <a:gd name="connsiteX29" fmla="*/ 0 w 1135380"/>
              <a:gd name="connsiteY29" fmla="*/ 2621280 h 2621280"/>
              <a:gd name="connsiteX0" fmla="*/ 1120140 w 1135380"/>
              <a:gd name="connsiteY0" fmla="*/ 0 h 2758440"/>
              <a:gd name="connsiteX1" fmla="*/ 1036320 w 1135380"/>
              <a:gd name="connsiteY1" fmla="*/ 236220 h 2758440"/>
              <a:gd name="connsiteX2" fmla="*/ 1036320 w 1135380"/>
              <a:gd name="connsiteY2" fmla="*/ 342900 h 2758440"/>
              <a:gd name="connsiteX3" fmla="*/ 1097280 w 1135380"/>
              <a:gd name="connsiteY3" fmla="*/ 381000 h 2758440"/>
              <a:gd name="connsiteX4" fmla="*/ 1135380 w 1135380"/>
              <a:gd name="connsiteY4" fmla="*/ 624840 h 2758440"/>
              <a:gd name="connsiteX5" fmla="*/ 1097280 w 1135380"/>
              <a:gd name="connsiteY5" fmla="*/ 800100 h 2758440"/>
              <a:gd name="connsiteX6" fmla="*/ 975360 w 1135380"/>
              <a:gd name="connsiteY6" fmla="*/ 853440 h 2758440"/>
              <a:gd name="connsiteX7" fmla="*/ 876300 w 1135380"/>
              <a:gd name="connsiteY7" fmla="*/ 922020 h 2758440"/>
              <a:gd name="connsiteX8" fmla="*/ 845820 w 1135380"/>
              <a:gd name="connsiteY8" fmla="*/ 990600 h 2758440"/>
              <a:gd name="connsiteX9" fmla="*/ 685800 w 1135380"/>
              <a:gd name="connsiteY9" fmla="*/ 1028700 h 2758440"/>
              <a:gd name="connsiteX10" fmla="*/ 579120 w 1135380"/>
              <a:gd name="connsiteY10" fmla="*/ 1043940 h 2758440"/>
              <a:gd name="connsiteX11" fmla="*/ 548640 w 1135380"/>
              <a:gd name="connsiteY11" fmla="*/ 1188720 h 2758440"/>
              <a:gd name="connsiteX12" fmla="*/ 624840 w 1135380"/>
              <a:gd name="connsiteY12" fmla="*/ 1348740 h 2758440"/>
              <a:gd name="connsiteX13" fmla="*/ 609600 w 1135380"/>
              <a:gd name="connsiteY13" fmla="*/ 1432560 h 2758440"/>
              <a:gd name="connsiteX14" fmla="*/ 541020 w 1135380"/>
              <a:gd name="connsiteY14" fmla="*/ 1531620 h 2758440"/>
              <a:gd name="connsiteX15" fmla="*/ 533400 w 1135380"/>
              <a:gd name="connsiteY15" fmla="*/ 1676400 h 2758440"/>
              <a:gd name="connsiteX16" fmla="*/ 548640 w 1135380"/>
              <a:gd name="connsiteY16" fmla="*/ 1783080 h 2758440"/>
              <a:gd name="connsiteX17" fmla="*/ 533400 w 1135380"/>
              <a:gd name="connsiteY17" fmla="*/ 1836420 h 2758440"/>
              <a:gd name="connsiteX18" fmla="*/ 525780 w 1135380"/>
              <a:gd name="connsiteY18" fmla="*/ 1897380 h 2758440"/>
              <a:gd name="connsiteX19" fmla="*/ 533400 w 1135380"/>
              <a:gd name="connsiteY19" fmla="*/ 1981200 h 2758440"/>
              <a:gd name="connsiteX20" fmla="*/ 518160 w 1135380"/>
              <a:gd name="connsiteY20" fmla="*/ 2080260 h 2758440"/>
              <a:gd name="connsiteX21" fmla="*/ 464820 w 1135380"/>
              <a:gd name="connsiteY21" fmla="*/ 2179320 h 2758440"/>
              <a:gd name="connsiteX22" fmla="*/ 457200 w 1135380"/>
              <a:gd name="connsiteY22" fmla="*/ 2232660 h 2758440"/>
              <a:gd name="connsiteX23" fmla="*/ 320040 w 1135380"/>
              <a:gd name="connsiteY23" fmla="*/ 2423160 h 2758440"/>
              <a:gd name="connsiteX24" fmla="*/ 312420 w 1135380"/>
              <a:gd name="connsiteY24" fmla="*/ 2499360 h 2758440"/>
              <a:gd name="connsiteX25" fmla="*/ 312420 w 1135380"/>
              <a:gd name="connsiteY25" fmla="*/ 2499360 h 2758440"/>
              <a:gd name="connsiteX26" fmla="*/ 259080 w 1135380"/>
              <a:gd name="connsiteY26" fmla="*/ 2583180 h 2758440"/>
              <a:gd name="connsiteX27" fmla="*/ 190500 w 1135380"/>
              <a:gd name="connsiteY27" fmla="*/ 2689860 h 2758440"/>
              <a:gd name="connsiteX28" fmla="*/ 137160 w 1135380"/>
              <a:gd name="connsiteY28" fmla="*/ 2735580 h 2758440"/>
              <a:gd name="connsiteX29" fmla="*/ 0 w 1135380"/>
              <a:gd name="connsiteY29" fmla="*/ 2758440 h 2758440"/>
              <a:gd name="connsiteX0" fmla="*/ 1120140 w 1135380"/>
              <a:gd name="connsiteY0" fmla="*/ 0 h 2758440"/>
              <a:gd name="connsiteX1" fmla="*/ 1059180 w 1135380"/>
              <a:gd name="connsiteY1" fmla="*/ 121920 h 2758440"/>
              <a:gd name="connsiteX2" fmla="*/ 1036320 w 1135380"/>
              <a:gd name="connsiteY2" fmla="*/ 342900 h 2758440"/>
              <a:gd name="connsiteX3" fmla="*/ 1097280 w 1135380"/>
              <a:gd name="connsiteY3" fmla="*/ 381000 h 2758440"/>
              <a:gd name="connsiteX4" fmla="*/ 1135380 w 1135380"/>
              <a:gd name="connsiteY4" fmla="*/ 624840 h 2758440"/>
              <a:gd name="connsiteX5" fmla="*/ 1097280 w 1135380"/>
              <a:gd name="connsiteY5" fmla="*/ 800100 h 2758440"/>
              <a:gd name="connsiteX6" fmla="*/ 975360 w 1135380"/>
              <a:gd name="connsiteY6" fmla="*/ 853440 h 2758440"/>
              <a:gd name="connsiteX7" fmla="*/ 876300 w 1135380"/>
              <a:gd name="connsiteY7" fmla="*/ 922020 h 2758440"/>
              <a:gd name="connsiteX8" fmla="*/ 845820 w 1135380"/>
              <a:gd name="connsiteY8" fmla="*/ 990600 h 2758440"/>
              <a:gd name="connsiteX9" fmla="*/ 685800 w 1135380"/>
              <a:gd name="connsiteY9" fmla="*/ 1028700 h 2758440"/>
              <a:gd name="connsiteX10" fmla="*/ 579120 w 1135380"/>
              <a:gd name="connsiteY10" fmla="*/ 1043940 h 2758440"/>
              <a:gd name="connsiteX11" fmla="*/ 548640 w 1135380"/>
              <a:gd name="connsiteY11" fmla="*/ 1188720 h 2758440"/>
              <a:gd name="connsiteX12" fmla="*/ 624840 w 1135380"/>
              <a:gd name="connsiteY12" fmla="*/ 1348740 h 2758440"/>
              <a:gd name="connsiteX13" fmla="*/ 609600 w 1135380"/>
              <a:gd name="connsiteY13" fmla="*/ 1432560 h 2758440"/>
              <a:gd name="connsiteX14" fmla="*/ 541020 w 1135380"/>
              <a:gd name="connsiteY14" fmla="*/ 1531620 h 2758440"/>
              <a:gd name="connsiteX15" fmla="*/ 533400 w 1135380"/>
              <a:gd name="connsiteY15" fmla="*/ 1676400 h 2758440"/>
              <a:gd name="connsiteX16" fmla="*/ 548640 w 1135380"/>
              <a:gd name="connsiteY16" fmla="*/ 1783080 h 2758440"/>
              <a:gd name="connsiteX17" fmla="*/ 533400 w 1135380"/>
              <a:gd name="connsiteY17" fmla="*/ 1836420 h 2758440"/>
              <a:gd name="connsiteX18" fmla="*/ 525780 w 1135380"/>
              <a:gd name="connsiteY18" fmla="*/ 1897380 h 2758440"/>
              <a:gd name="connsiteX19" fmla="*/ 533400 w 1135380"/>
              <a:gd name="connsiteY19" fmla="*/ 1981200 h 2758440"/>
              <a:gd name="connsiteX20" fmla="*/ 518160 w 1135380"/>
              <a:gd name="connsiteY20" fmla="*/ 2080260 h 2758440"/>
              <a:gd name="connsiteX21" fmla="*/ 464820 w 1135380"/>
              <a:gd name="connsiteY21" fmla="*/ 2179320 h 2758440"/>
              <a:gd name="connsiteX22" fmla="*/ 457200 w 1135380"/>
              <a:gd name="connsiteY22" fmla="*/ 2232660 h 2758440"/>
              <a:gd name="connsiteX23" fmla="*/ 320040 w 1135380"/>
              <a:gd name="connsiteY23" fmla="*/ 2423160 h 2758440"/>
              <a:gd name="connsiteX24" fmla="*/ 312420 w 1135380"/>
              <a:gd name="connsiteY24" fmla="*/ 2499360 h 2758440"/>
              <a:gd name="connsiteX25" fmla="*/ 312420 w 1135380"/>
              <a:gd name="connsiteY25" fmla="*/ 2499360 h 2758440"/>
              <a:gd name="connsiteX26" fmla="*/ 259080 w 1135380"/>
              <a:gd name="connsiteY26" fmla="*/ 2583180 h 2758440"/>
              <a:gd name="connsiteX27" fmla="*/ 190500 w 1135380"/>
              <a:gd name="connsiteY27" fmla="*/ 2689860 h 2758440"/>
              <a:gd name="connsiteX28" fmla="*/ 137160 w 1135380"/>
              <a:gd name="connsiteY28" fmla="*/ 2735580 h 2758440"/>
              <a:gd name="connsiteX29" fmla="*/ 0 w 1135380"/>
              <a:gd name="connsiteY29" fmla="*/ 2758440 h 2758440"/>
              <a:gd name="connsiteX0" fmla="*/ 1150620 w 1165860"/>
              <a:gd name="connsiteY0" fmla="*/ 0 h 2810768"/>
              <a:gd name="connsiteX1" fmla="*/ 1089660 w 1165860"/>
              <a:gd name="connsiteY1" fmla="*/ 121920 h 2810768"/>
              <a:gd name="connsiteX2" fmla="*/ 1066800 w 1165860"/>
              <a:gd name="connsiteY2" fmla="*/ 342900 h 2810768"/>
              <a:gd name="connsiteX3" fmla="*/ 1127760 w 1165860"/>
              <a:gd name="connsiteY3" fmla="*/ 381000 h 2810768"/>
              <a:gd name="connsiteX4" fmla="*/ 1165860 w 1165860"/>
              <a:gd name="connsiteY4" fmla="*/ 624840 h 2810768"/>
              <a:gd name="connsiteX5" fmla="*/ 1127760 w 1165860"/>
              <a:gd name="connsiteY5" fmla="*/ 800100 h 2810768"/>
              <a:gd name="connsiteX6" fmla="*/ 1005840 w 1165860"/>
              <a:gd name="connsiteY6" fmla="*/ 853440 h 2810768"/>
              <a:gd name="connsiteX7" fmla="*/ 906780 w 1165860"/>
              <a:gd name="connsiteY7" fmla="*/ 922020 h 2810768"/>
              <a:gd name="connsiteX8" fmla="*/ 876300 w 1165860"/>
              <a:gd name="connsiteY8" fmla="*/ 990600 h 2810768"/>
              <a:gd name="connsiteX9" fmla="*/ 716280 w 1165860"/>
              <a:gd name="connsiteY9" fmla="*/ 1028700 h 2810768"/>
              <a:gd name="connsiteX10" fmla="*/ 609600 w 1165860"/>
              <a:gd name="connsiteY10" fmla="*/ 1043940 h 2810768"/>
              <a:gd name="connsiteX11" fmla="*/ 579120 w 1165860"/>
              <a:gd name="connsiteY11" fmla="*/ 1188720 h 2810768"/>
              <a:gd name="connsiteX12" fmla="*/ 655320 w 1165860"/>
              <a:gd name="connsiteY12" fmla="*/ 1348740 h 2810768"/>
              <a:gd name="connsiteX13" fmla="*/ 640080 w 1165860"/>
              <a:gd name="connsiteY13" fmla="*/ 1432560 h 2810768"/>
              <a:gd name="connsiteX14" fmla="*/ 571500 w 1165860"/>
              <a:gd name="connsiteY14" fmla="*/ 1531620 h 2810768"/>
              <a:gd name="connsiteX15" fmla="*/ 563880 w 1165860"/>
              <a:gd name="connsiteY15" fmla="*/ 1676400 h 2810768"/>
              <a:gd name="connsiteX16" fmla="*/ 579120 w 1165860"/>
              <a:gd name="connsiteY16" fmla="*/ 1783080 h 2810768"/>
              <a:gd name="connsiteX17" fmla="*/ 563880 w 1165860"/>
              <a:gd name="connsiteY17" fmla="*/ 1836420 h 2810768"/>
              <a:gd name="connsiteX18" fmla="*/ 556260 w 1165860"/>
              <a:gd name="connsiteY18" fmla="*/ 1897380 h 2810768"/>
              <a:gd name="connsiteX19" fmla="*/ 563880 w 1165860"/>
              <a:gd name="connsiteY19" fmla="*/ 1981200 h 2810768"/>
              <a:gd name="connsiteX20" fmla="*/ 548640 w 1165860"/>
              <a:gd name="connsiteY20" fmla="*/ 2080260 h 2810768"/>
              <a:gd name="connsiteX21" fmla="*/ 495300 w 1165860"/>
              <a:gd name="connsiteY21" fmla="*/ 2179320 h 2810768"/>
              <a:gd name="connsiteX22" fmla="*/ 487680 w 1165860"/>
              <a:gd name="connsiteY22" fmla="*/ 2232660 h 2810768"/>
              <a:gd name="connsiteX23" fmla="*/ 350520 w 1165860"/>
              <a:gd name="connsiteY23" fmla="*/ 2423160 h 2810768"/>
              <a:gd name="connsiteX24" fmla="*/ 342900 w 1165860"/>
              <a:gd name="connsiteY24" fmla="*/ 2499360 h 2810768"/>
              <a:gd name="connsiteX25" fmla="*/ 342900 w 1165860"/>
              <a:gd name="connsiteY25" fmla="*/ 2499360 h 2810768"/>
              <a:gd name="connsiteX26" fmla="*/ 289560 w 1165860"/>
              <a:gd name="connsiteY26" fmla="*/ 2583180 h 2810768"/>
              <a:gd name="connsiteX27" fmla="*/ 220980 w 1165860"/>
              <a:gd name="connsiteY27" fmla="*/ 2689860 h 2810768"/>
              <a:gd name="connsiteX28" fmla="*/ 167640 w 1165860"/>
              <a:gd name="connsiteY28" fmla="*/ 2735580 h 2810768"/>
              <a:gd name="connsiteX29" fmla="*/ 0 w 1165860"/>
              <a:gd name="connsiteY29" fmla="*/ 2810768 h 2810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165860" h="2810768">
                <a:moveTo>
                  <a:pt x="1150620" y="0"/>
                </a:moveTo>
                <a:lnTo>
                  <a:pt x="1089660" y="121920"/>
                </a:lnTo>
                <a:lnTo>
                  <a:pt x="1066800" y="342900"/>
                </a:lnTo>
                <a:lnTo>
                  <a:pt x="1127760" y="381000"/>
                </a:lnTo>
                <a:lnTo>
                  <a:pt x="1165860" y="624840"/>
                </a:lnTo>
                <a:lnTo>
                  <a:pt x="1127760" y="800100"/>
                </a:lnTo>
                <a:lnTo>
                  <a:pt x="1005840" y="853440"/>
                </a:lnTo>
                <a:lnTo>
                  <a:pt x="906780" y="922020"/>
                </a:lnTo>
                <a:lnTo>
                  <a:pt x="876300" y="990600"/>
                </a:lnTo>
                <a:lnTo>
                  <a:pt x="716280" y="1028700"/>
                </a:lnTo>
                <a:lnTo>
                  <a:pt x="609600" y="1043940"/>
                </a:lnTo>
                <a:lnTo>
                  <a:pt x="579120" y="1188720"/>
                </a:lnTo>
                <a:lnTo>
                  <a:pt x="655320" y="1348740"/>
                </a:lnTo>
                <a:lnTo>
                  <a:pt x="640080" y="1432560"/>
                </a:lnTo>
                <a:lnTo>
                  <a:pt x="571500" y="1531620"/>
                </a:lnTo>
                <a:lnTo>
                  <a:pt x="563880" y="1676400"/>
                </a:lnTo>
                <a:lnTo>
                  <a:pt x="579120" y="1783080"/>
                </a:lnTo>
                <a:lnTo>
                  <a:pt x="563880" y="1836420"/>
                </a:lnTo>
                <a:lnTo>
                  <a:pt x="556260" y="1897380"/>
                </a:lnTo>
                <a:lnTo>
                  <a:pt x="563880" y="1981200"/>
                </a:lnTo>
                <a:lnTo>
                  <a:pt x="548640" y="2080260"/>
                </a:lnTo>
                <a:lnTo>
                  <a:pt x="495300" y="2179320"/>
                </a:lnTo>
                <a:lnTo>
                  <a:pt x="487680" y="2232660"/>
                </a:lnTo>
                <a:lnTo>
                  <a:pt x="350520" y="2423160"/>
                </a:lnTo>
                <a:lnTo>
                  <a:pt x="342900" y="2499360"/>
                </a:lnTo>
                <a:lnTo>
                  <a:pt x="342900" y="2499360"/>
                </a:lnTo>
                <a:lnTo>
                  <a:pt x="289560" y="2583180"/>
                </a:lnTo>
                <a:lnTo>
                  <a:pt x="220980" y="2689860"/>
                </a:lnTo>
                <a:lnTo>
                  <a:pt x="167640" y="2735580"/>
                </a:lnTo>
                <a:lnTo>
                  <a:pt x="0" y="2810768"/>
                </a:ln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A2202B17-0C5C-4E2A-BAE4-C75129C59821}"/>
              </a:ext>
            </a:extLst>
          </p:cNvPr>
          <p:cNvSpPr txBox="1"/>
          <p:nvPr/>
        </p:nvSpPr>
        <p:spPr>
          <a:xfrm>
            <a:off x="3745984" y="2113110"/>
            <a:ext cx="800219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佐渡島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0BA2ED1A-8304-4AC2-ABEA-0C73C68C10EC}"/>
              </a:ext>
            </a:extLst>
          </p:cNvPr>
          <p:cNvGrpSpPr/>
          <p:nvPr/>
        </p:nvGrpSpPr>
        <p:grpSpPr>
          <a:xfrm>
            <a:off x="3027149" y="2533526"/>
            <a:ext cx="508950" cy="207978"/>
            <a:chOff x="1471432" y="2964818"/>
            <a:chExt cx="3886380" cy="1588132"/>
          </a:xfrm>
        </p:grpSpPr>
        <p:sp>
          <p:nvSpPr>
            <p:cNvPr id="52" name="楕円 191">
              <a:extLst>
                <a:ext uri="{FF2B5EF4-FFF2-40B4-BE49-F238E27FC236}">
                  <a16:creationId xmlns:a16="http://schemas.microsoft.com/office/drawing/2014/main" id="{114AF8BB-0067-4405-8592-62E24F5DC606}"/>
                </a:ext>
              </a:extLst>
            </p:cNvPr>
            <p:cNvSpPr/>
            <p:nvPr/>
          </p:nvSpPr>
          <p:spPr>
            <a:xfrm flipH="1">
              <a:off x="3700462" y="3438524"/>
              <a:ext cx="1066799" cy="663181"/>
            </a:xfrm>
            <a:custGeom>
              <a:avLst/>
              <a:gdLst>
                <a:gd name="connsiteX0" fmla="*/ 0 w 1176337"/>
                <a:gd name="connsiteY0" fmla="*/ 183357 h 366713"/>
                <a:gd name="connsiteX1" fmla="*/ 588169 w 1176337"/>
                <a:gd name="connsiteY1" fmla="*/ 0 h 366713"/>
                <a:gd name="connsiteX2" fmla="*/ 1176338 w 1176337"/>
                <a:gd name="connsiteY2" fmla="*/ 183357 h 366713"/>
                <a:gd name="connsiteX3" fmla="*/ 588169 w 1176337"/>
                <a:gd name="connsiteY3" fmla="*/ 366714 h 366713"/>
                <a:gd name="connsiteX4" fmla="*/ 0 w 1176337"/>
                <a:gd name="connsiteY4" fmla="*/ 183357 h 366713"/>
                <a:gd name="connsiteX0" fmla="*/ 6187 w 1187890"/>
                <a:gd name="connsiteY0" fmla="*/ 821532 h 1004889"/>
                <a:gd name="connsiteX1" fmla="*/ 922969 w 1187890"/>
                <a:gd name="connsiteY1" fmla="*/ 0 h 1004889"/>
                <a:gd name="connsiteX2" fmla="*/ 1182525 w 1187890"/>
                <a:gd name="connsiteY2" fmla="*/ 821532 h 1004889"/>
                <a:gd name="connsiteX3" fmla="*/ 594356 w 1187890"/>
                <a:gd name="connsiteY3" fmla="*/ 1004889 h 1004889"/>
                <a:gd name="connsiteX4" fmla="*/ 6187 w 1187890"/>
                <a:gd name="connsiteY4" fmla="*/ 821532 h 1004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890" h="1004889">
                  <a:moveTo>
                    <a:pt x="6187" y="821532"/>
                  </a:moveTo>
                  <a:cubicBezTo>
                    <a:pt x="60956" y="654051"/>
                    <a:pt x="598132" y="0"/>
                    <a:pt x="922969" y="0"/>
                  </a:cubicBezTo>
                  <a:cubicBezTo>
                    <a:pt x="1247806" y="0"/>
                    <a:pt x="1182525" y="720267"/>
                    <a:pt x="1182525" y="821532"/>
                  </a:cubicBezTo>
                  <a:cubicBezTo>
                    <a:pt x="1182525" y="922797"/>
                    <a:pt x="919193" y="1004889"/>
                    <a:pt x="594356" y="1004889"/>
                  </a:cubicBezTo>
                  <a:cubicBezTo>
                    <a:pt x="269519" y="1004889"/>
                    <a:pt x="-48582" y="989013"/>
                    <a:pt x="6187" y="821532"/>
                  </a:cubicBez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46000">
                  <a:srgbClr val="008000"/>
                </a:gs>
                <a:gs pos="100000">
                  <a:srgbClr val="003300"/>
                </a:gs>
              </a:gsLst>
              <a:path path="circle">
                <a:fillToRect l="50000" t="130000" r="50000" b="-3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" name="楕円 191">
              <a:extLst>
                <a:ext uri="{FF2B5EF4-FFF2-40B4-BE49-F238E27FC236}">
                  <a16:creationId xmlns:a16="http://schemas.microsoft.com/office/drawing/2014/main" id="{45EF2DB2-0B74-4FF6-B95A-FF09317E5769}"/>
                </a:ext>
              </a:extLst>
            </p:cNvPr>
            <p:cNvSpPr/>
            <p:nvPr/>
          </p:nvSpPr>
          <p:spPr>
            <a:xfrm>
              <a:off x="2357845" y="2964818"/>
              <a:ext cx="1353167" cy="1317228"/>
            </a:xfrm>
            <a:custGeom>
              <a:avLst/>
              <a:gdLst>
                <a:gd name="connsiteX0" fmla="*/ 0 w 1176337"/>
                <a:gd name="connsiteY0" fmla="*/ 183357 h 366713"/>
                <a:gd name="connsiteX1" fmla="*/ 588169 w 1176337"/>
                <a:gd name="connsiteY1" fmla="*/ 0 h 366713"/>
                <a:gd name="connsiteX2" fmla="*/ 1176338 w 1176337"/>
                <a:gd name="connsiteY2" fmla="*/ 183357 h 366713"/>
                <a:gd name="connsiteX3" fmla="*/ 588169 w 1176337"/>
                <a:gd name="connsiteY3" fmla="*/ 366714 h 366713"/>
                <a:gd name="connsiteX4" fmla="*/ 0 w 1176337"/>
                <a:gd name="connsiteY4" fmla="*/ 183357 h 366713"/>
                <a:gd name="connsiteX0" fmla="*/ 6187 w 1187890"/>
                <a:gd name="connsiteY0" fmla="*/ 821532 h 1004889"/>
                <a:gd name="connsiteX1" fmla="*/ 922969 w 1187890"/>
                <a:gd name="connsiteY1" fmla="*/ 0 h 1004889"/>
                <a:gd name="connsiteX2" fmla="*/ 1182525 w 1187890"/>
                <a:gd name="connsiteY2" fmla="*/ 821532 h 1004889"/>
                <a:gd name="connsiteX3" fmla="*/ 594356 w 1187890"/>
                <a:gd name="connsiteY3" fmla="*/ 1004889 h 1004889"/>
                <a:gd name="connsiteX4" fmla="*/ 6187 w 1187890"/>
                <a:gd name="connsiteY4" fmla="*/ 821532 h 1004889"/>
                <a:gd name="connsiteX0" fmla="*/ 5515 w 1187218"/>
                <a:gd name="connsiteY0" fmla="*/ 821532 h 1309689"/>
                <a:gd name="connsiteX1" fmla="*/ 922297 w 1187218"/>
                <a:gd name="connsiteY1" fmla="*/ 0 h 1309689"/>
                <a:gd name="connsiteX2" fmla="*/ 1181853 w 1187218"/>
                <a:gd name="connsiteY2" fmla="*/ 821532 h 1309689"/>
                <a:gd name="connsiteX3" fmla="*/ 607972 w 1187218"/>
                <a:gd name="connsiteY3" fmla="*/ 1309689 h 1309689"/>
                <a:gd name="connsiteX4" fmla="*/ 5515 w 1187218"/>
                <a:gd name="connsiteY4" fmla="*/ 821532 h 1309689"/>
                <a:gd name="connsiteX0" fmla="*/ 5515 w 1187218"/>
                <a:gd name="connsiteY0" fmla="*/ 821532 h 1309689"/>
                <a:gd name="connsiteX1" fmla="*/ 922297 w 1187218"/>
                <a:gd name="connsiteY1" fmla="*/ 0 h 1309689"/>
                <a:gd name="connsiteX2" fmla="*/ 1181853 w 1187218"/>
                <a:gd name="connsiteY2" fmla="*/ 821532 h 1309689"/>
                <a:gd name="connsiteX3" fmla="*/ 607972 w 1187218"/>
                <a:gd name="connsiteY3" fmla="*/ 1309689 h 1309689"/>
                <a:gd name="connsiteX4" fmla="*/ 5515 w 1187218"/>
                <a:gd name="connsiteY4" fmla="*/ 821532 h 1309689"/>
                <a:gd name="connsiteX0" fmla="*/ 3083 w 1384209"/>
                <a:gd name="connsiteY0" fmla="*/ 1114236 h 1332193"/>
                <a:gd name="connsiteX1" fmla="*/ 1124653 w 1384209"/>
                <a:gd name="connsiteY1" fmla="*/ 2192 h 1332193"/>
                <a:gd name="connsiteX2" fmla="*/ 1384209 w 1384209"/>
                <a:gd name="connsiteY2" fmla="*/ 823724 h 1332193"/>
                <a:gd name="connsiteX3" fmla="*/ 810328 w 1384209"/>
                <a:gd name="connsiteY3" fmla="*/ 1311881 h 1332193"/>
                <a:gd name="connsiteX4" fmla="*/ 3083 w 1384209"/>
                <a:gd name="connsiteY4" fmla="*/ 1114236 h 1332193"/>
                <a:gd name="connsiteX0" fmla="*/ 255 w 1381381"/>
                <a:gd name="connsiteY0" fmla="*/ 1114236 h 1398797"/>
                <a:gd name="connsiteX1" fmla="*/ 1121825 w 1381381"/>
                <a:gd name="connsiteY1" fmla="*/ 2192 h 1398797"/>
                <a:gd name="connsiteX2" fmla="*/ 1381381 w 1381381"/>
                <a:gd name="connsiteY2" fmla="*/ 823724 h 1398797"/>
                <a:gd name="connsiteX3" fmla="*/ 807500 w 1381381"/>
                <a:gd name="connsiteY3" fmla="*/ 1311881 h 1398797"/>
                <a:gd name="connsiteX4" fmla="*/ 255 w 1381381"/>
                <a:gd name="connsiteY4" fmla="*/ 1114236 h 1398797"/>
                <a:gd name="connsiteX0" fmla="*/ 255 w 1381381"/>
                <a:gd name="connsiteY0" fmla="*/ 1114236 h 1398797"/>
                <a:gd name="connsiteX1" fmla="*/ 1121825 w 1381381"/>
                <a:gd name="connsiteY1" fmla="*/ 2192 h 1398797"/>
                <a:gd name="connsiteX2" fmla="*/ 1381381 w 1381381"/>
                <a:gd name="connsiteY2" fmla="*/ 823724 h 1398797"/>
                <a:gd name="connsiteX3" fmla="*/ 807500 w 1381381"/>
                <a:gd name="connsiteY3" fmla="*/ 1311881 h 1398797"/>
                <a:gd name="connsiteX4" fmla="*/ 255 w 1381381"/>
                <a:gd name="connsiteY4" fmla="*/ 1114236 h 1398797"/>
                <a:gd name="connsiteX0" fmla="*/ 255 w 1381381"/>
                <a:gd name="connsiteY0" fmla="*/ 1114236 h 1398797"/>
                <a:gd name="connsiteX1" fmla="*/ 1121825 w 1381381"/>
                <a:gd name="connsiteY1" fmla="*/ 2192 h 1398797"/>
                <a:gd name="connsiteX2" fmla="*/ 1381381 w 1381381"/>
                <a:gd name="connsiteY2" fmla="*/ 823724 h 1398797"/>
                <a:gd name="connsiteX3" fmla="*/ 807500 w 1381381"/>
                <a:gd name="connsiteY3" fmla="*/ 1311881 h 1398797"/>
                <a:gd name="connsiteX4" fmla="*/ 255 w 1381381"/>
                <a:gd name="connsiteY4" fmla="*/ 1114236 h 1398797"/>
                <a:gd name="connsiteX0" fmla="*/ 252 w 1334095"/>
                <a:gd name="connsiteY0" fmla="*/ 1114224 h 1398489"/>
                <a:gd name="connsiteX1" fmla="*/ 1121822 w 1334095"/>
                <a:gd name="connsiteY1" fmla="*/ 2180 h 1398489"/>
                <a:gd name="connsiteX2" fmla="*/ 1333753 w 1334095"/>
                <a:gd name="connsiteY2" fmla="*/ 828475 h 1398489"/>
                <a:gd name="connsiteX3" fmla="*/ 807497 w 1334095"/>
                <a:gd name="connsiteY3" fmla="*/ 1311869 h 1398489"/>
                <a:gd name="connsiteX4" fmla="*/ 252 w 1334095"/>
                <a:gd name="connsiteY4" fmla="*/ 1114224 h 1398489"/>
                <a:gd name="connsiteX0" fmla="*/ 4354 w 1353167"/>
                <a:gd name="connsiteY0" fmla="*/ 1099976 h 1317228"/>
                <a:gd name="connsiteX1" fmla="*/ 1192599 w 1353167"/>
                <a:gd name="connsiteY1" fmla="*/ 2219 h 1317228"/>
                <a:gd name="connsiteX2" fmla="*/ 1337855 w 1353167"/>
                <a:gd name="connsiteY2" fmla="*/ 814227 h 1317228"/>
                <a:gd name="connsiteX3" fmla="*/ 811599 w 1353167"/>
                <a:gd name="connsiteY3" fmla="*/ 1297621 h 1317228"/>
                <a:gd name="connsiteX4" fmla="*/ 4354 w 1353167"/>
                <a:gd name="connsiteY4" fmla="*/ 1099976 h 1317228"/>
                <a:gd name="connsiteX0" fmla="*/ 4354 w 1353167"/>
                <a:gd name="connsiteY0" fmla="*/ 1099976 h 1317228"/>
                <a:gd name="connsiteX1" fmla="*/ 1192599 w 1353167"/>
                <a:gd name="connsiteY1" fmla="*/ 2219 h 1317228"/>
                <a:gd name="connsiteX2" fmla="*/ 1337855 w 1353167"/>
                <a:gd name="connsiteY2" fmla="*/ 814227 h 1317228"/>
                <a:gd name="connsiteX3" fmla="*/ 811599 w 1353167"/>
                <a:gd name="connsiteY3" fmla="*/ 1297621 h 1317228"/>
                <a:gd name="connsiteX4" fmla="*/ 4354 w 1353167"/>
                <a:gd name="connsiteY4" fmla="*/ 1099976 h 1317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3167" h="1317228">
                  <a:moveTo>
                    <a:pt x="4354" y="1099976"/>
                  </a:moveTo>
                  <a:cubicBezTo>
                    <a:pt x="67854" y="884076"/>
                    <a:pt x="400436" y="107788"/>
                    <a:pt x="1192599" y="2219"/>
                  </a:cubicBezTo>
                  <a:cubicBezTo>
                    <a:pt x="1422787" y="-46200"/>
                    <a:pt x="1337855" y="712962"/>
                    <a:pt x="1337855" y="814227"/>
                  </a:cubicBezTo>
                  <a:cubicBezTo>
                    <a:pt x="1328330" y="1491755"/>
                    <a:pt x="1033849" y="1249996"/>
                    <a:pt x="811599" y="1297621"/>
                  </a:cubicBezTo>
                  <a:cubicBezTo>
                    <a:pt x="589349" y="1345246"/>
                    <a:pt x="-59146" y="1315876"/>
                    <a:pt x="4354" y="1099976"/>
                  </a:cubicBezTo>
                  <a:close/>
                </a:path>
              </a:pathLst>
            </a:custGeom>
            <a:gradFill flip="none" rotWithShape="1">
              <a:gsLst>
                <a:gs pos="22000">
                  <a:srgbClr val="FFC000">
                    <a:lumMod val="60000"/>
                    <a:lumOff val="40000"/>
                  </a:srgbClr>
                </a:gs>
                <a:gs pos="45000">
                  <a:srgbClr val="FFC000">
                    <a:lumMod val="75000"/>
                  </a:srgbClr>
                </a:gs>
                <a:gs pos="85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" name="楕円 191">
              <a:extLst>
                <a:ext uri="{FF2B5EF4-FFF2-40B4-BE49-F238E27FC236}">
                  <a16:creationId xmlns:a16="http://schemas.microsoft.com/office/drawing/2014/main" id="{6C7AD62A-8166-468F-A78C-E054404DE716}"/>
                </a:ext>
              </a:extLst>
            </p:cNvPr>
            <p:cNvSpPr/>
            <p:nvPr/>
          </p:nvSpPr>
          <p:spPr>
            <a:xfrm flipH="1">
              <a:off x="3771727" y="3123878"/>
              <a:ext cx="957335" cy="1121629"/>
            </a:xfrm>
            <a:custGeom>
              <a:avLst/>
              <a:gdLst>
                <a:gd name="connsiteX0" fmla="*/ 0 w 1176337"/>
                <a:gd name="connsiteY0" fmla="*/ 183357 h 366713"/>
                <a:gd name="connsiteX1" fmla="*/ 588169 w 1176337"/>
                <a:gd name="connsiteY1" fmla="*/ 0 h 366713"/>
                <a:gd name="connsiteX2" fmla="*/ 1176338 w 1176337"/>
                <a:gd name="connsiteY2" fmla="*/ 183357 h 366713"/>
                <a:gd name="connsiteX3" fmla="*/ 588169 w 1176337"/>
                <a:gd name="connsiteY3" fmla="*/ 366714 h 366713"/>
                <a:gd name="connsiteX4" fmla="*/ 0 w 1176337"/>
                <a:gd name="connsiteY4" fmla="*/ 183357 h 366713"/>
                <a:gd name="connsiteX0" fmla="*/ 6187 w 1187890"/>
                <a:gd name="connsiteY0" fmla="*/ 821532 h 1004889"/>
                <a:gd name="connsiteX1" fmla="*/ 922969 w 1187890"/>
                <a:gd name="connsiteY1" fmla="*/ 0 h 1004889"/>
                <a:gd name="connsiteX2" fmla="*/ 1182525 w 1187890"/>
                <a:gd name="connsiteY2" fmla="*/ 821532 h 1004889"/>
                <a:gd name="connsiteX3" fmla="*/ 594356 w 1187890"/>
                <a:gd name="connsiteY3" fmla="*/ 1004889 h 1004889"/>
                <a:gd name="connsiteX4" fmla="*/ 6187 w 1187890"/>
                <a:gd name="connsiteY4" fmla="*/ 821532 h 1004889"/>
                <a:gd name="connsiteX0" fmla="*/ 4713 w 1242951"/>
                <a:gd name="connsiteY0" fmla="*/ 821787 h 1011425"/>
                <a:gd name="connsiteX1" fmla="*/ 921495 w 1242951"/>
                <a:gd name="connsiteY1" fmla="*/ 255 h 1011425"/>
                <a:gd name="connsiteX2" fmla="*/ 1242951 w 1242951"/>
                <a:gd name="connsiteY2" fmla="*/ 913114 h 1011425"/>
                <a:gd name="connsiteX3" fmla="*/ 592882 w 1242951"/>
                <a:gd name="connsiteY3" fmla="*/ 1005144 h 1011425"/>
                <a:gd name="connsiteX4" fmla="*/ 4713 w 1242951"/>
                <a:gd name="connsiteY4" fmla="*/ 821787 h 1011425"/>
                <a:gd name="connsiteX0" fmla="*/ 6057 w 1244295"/>
                <a:gd name="connsiteY0" fmla="*/ 834830 h 1024468"/>
                <a:gd name="connsiteX1" fmla="*/ 972359 w 1244295"/>
                <a:gd name="connsiteY1" fmla="*/ 251 h 1024468"/>
                <a:gd name="connsiteX2" fmla="*/ 1244295 w 1244295"/>
                <a:gd name="connsiteY2" fmla="*/ 926157 h 1024468"/>
                <a:gd name="connsiteX3" fmla="*/ 594226 w 1244295"/>
                <a:gd name="connsiteY3" fmla="*/ 1018187 h 1024468"/>
                <a:gd name="connsiteX4" fmla="*/ 6057 w 1244295"/>
                <a:gd name="connsiteY4" fmla="*/ 834830 h 1024468"/>
                <a:gd name="connsiteX0" fmla="*/ 6057 w 1244295"/>
                <a:gd name="connsiteY0" fmla="*/ 834579 h 1024218"/>
                <a:gd name="connsiteX1" fmla="*/ 972359 w 1244295"/>
                <a:gd name="connsiteY1" fmla="*/ 0 h 1024218"/>
                <a:gd name="connsiteX2" fmla="*/ 1244295 w 1244295"/>
                <a:gd name="connsiteY2" fmla="*/ 925906 h 1024218"/>
                <a:gd name="connsiteX3" fmla="*/ 594226 w 1244295"/>
                <a:gd name="connsiteY3" fmla="*/ 1017936 h 1024218"/>
                <a:gd name="connsiteX4" fmla="*/ 6057 w 1244295"/>
                <a:gd name="connsiteY4" fmla="*/ 834579 h 1024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4295" h="1024218">
                  <a:moveTo>
                    <a:pt x="6057" y="834579"/>
                  </a:moveTo>
                  <a:cubicBezTo>
                    <a:pt x="69079" y="664923"/>
                    <a:pt x="567904" y="23919"/>
                    <a:pt x="972359" y="0"/>
                  </a:cubicBezTo>
                  <a:cubicBezTo>
                    <a:pt x="1178732" y="15221"/>
                    <a:pt x="1244295" y="824641"/>
                    <a:pt x="1244295" y="925906"/>
                  </a:cubicBezTo>
                  <a:cubicBezTo>
                    <a:pt x="1244295" y="1027171"/>
                    <a:pt x="800599" y="1033157"/>
                    <a:pt x="594226" y="1017936"/>
                  </a:cubicBezTo>
                  <a:cubicBezTo>
                    <a:pt x="387853" y="1002715"/>
                    <a:pt x="-56965" y="1004235"/>
                    <a:pt x="6057" y="834579"/>
                  </a:cubicBezTo>
                  <a:close/>
                </a:path>
              </a:pathLst>
            </a:custGeom>
            <a:gradFill flip="none" rotWithShape="1">
              <a:gsLst>
                <a:gs pos="22000">
                  <a:srgbClr val="FFC000">
                    <a:lumMod val="60000"/>
                    <a:lumOff val="40000"/>
                  </a:srgbClr>
                </a:gs>
                <a:gs pos="45000">
                  <a:srgbClr val="FFC000">
                    <a:lumMod val="75000"/>
                  </a:srgbClr>
                </a:gs>
                <a:gs pos="85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9E3B9283-17DB-4E4A-BBB3-F1443BBA5337}"/>
                </a:ext>
              </a:extLst>
            </p:cNvPr>
            <p:cNvGrpSpPr/>
            <p:nvPr/>
          </p:nvGrpSpPr>
          <p:grpSpPr>
            <a:xfrm>
              <a:off x="1471432" y="3664146"/>
              <a:ext cx="3886380" cy="888804"/>
              <a:chOff x="1471432" y="3664146"/>
              <a:chExt cx="3886380" cy="888804"/>
            </a:xfrm>
          </p:grpSpPr>
          <p:sp>
            <p:nvSpPr>
              <p:cNvPr id="56" name="楕円 191">
                <a:extLst>
                  <a:ext uri="{FF2B5EF4-FFF2-40B4-BE49-F238E27FC236}">
                    <a16:creationId xmlns:a16="http://schemas.microsoft.com/office/drawing/2014/main" id="{76C5FC7D-C6C7-4045-B856-A84A4A8A39BB}"/>
                  </a:ext>
                </a:extLst>
              </p:cNvPr>
              <p:cNvSpPr/>
              <p:nvPr/>
            </p:nvSpPr>
            <p:spPr>
              <a:xfrm flipH="1">
                <a:off x="4045195" y="3664146"/>
                <a:ext cx="1066799" cy="663181"/>
              </a:xfrm>
              <a:custGeom>
                <a:avLst/>
                <a:gdLst>
                  <a:gd name="connsiteX0" fmla="*/ 0 w 1176337"/>
                  <a:gd name="connsiteY0" fmla="*/ 183357 h 366713"/>
                  <a:gd name="connsiteX1" fmla="*/ 588169 w 1176337"/>
                  <a:gd name="connsiteY1" fmla="*/ 0 h 366713"/>
                  <a:gd name="connsiteX2" fmla="*/ 1176338 w 1176337"/>
                  <a:gd name="connsiteY2" fmla="*/ 183357 h 366713"/>
                  <a:gd name="connsiteX3" fmla="*/ 588169 w 1176337"/>
                  <a:gd name="connsiteY3" fmla="*/ 366714 h 366713"/>
                  <a:gd name="connsiteX4" fmla="*/ 0 w 1176337"/>
                  <a:gd name="connsiteY4" fmla="*/ 183357 h 366713"/>
                  <a:gd name="connsiteX0" fmla="*/ 6187 w 1187890"/>
                  <a:gd name="connsiteY0" fmla="*/ 821532 h 1004889"/>
                  <a:gd name="connsiteX1" fmla="*/ 922969 w 1187890"/>
                  <a:gd name="connsiteY1" fmla="*/ 0 h 1004889"/>
                  <a:gd name="connsiteX2" fmla="*/ 1182525 w 1187890"/>
                  <a:gd name="connsiteY2" fmla="*/ 821532 h 1004889"/>
                  <a:gd name="connsiteX3" fmla="*/ 594356 w 1187890"/>
                  <a:gd name="connsiteY3" fmla="*/ 1004889 h 1004889"/>
                  <a:gd name="connsiteX4" fmla="*/ 6187 w 1187890"/>
                  <a:gd name="connsiteY4" fmla="*/ 821532 h 1004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7890" h="1004889">
                    <a:moveTo>
                      <a:pt x="6187" y="821532"/>
                    </a:moveTo>
                    <a:cubicBezTo>
                      <a:pt x="60956" y="654051"/>
                      <a:pt x="598132" y="0"/>
                      <a:pt x="922969" y="0"/>
                    </a:cubicBezTo>
                    <a:cubicBezTo>
                      <a:pt x="1247806" y="0"/>
                      <a:pt x="1182525" y="720267"/>
                      <a:pt x="1182525" y="821532"/>
                    </a:cubicBezTo>
                    <a:cubicBezTo>
                      <a:pt x="1182525" y="922797"/>
                      <a:pt x="919193" y="1004889"/>
                      <a:pt x="594356" y="1004889"/>
                    </a:cubicBezTo>
                    <a:cubicBezTo>
                      <a:pt x="269519" y="1004889"/>
                      <a:pt x="-48582" y="989013"/>
                      <a:pt x="6187" y="821532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46000">
                    <a:srgbClr val="008000"/>
                  </a:gs>
                  <a:gs pos="100000">
                    <a:srgbClr val="003300"/>
                  </a:gs>
                </a:gsLst>
                <a:path path="circle">
                  <a:fillToRect l="50000" t="130000" r="50000" b="-3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88B6DED6-9EE5-4D5B-8C36-6B5A32D087F7}"/>
                  </a:ext>
                </a:extLst>
              </p:cNvPr>
              <p:cNvSpPr/>
              <p:nvPr/>
            </p:nvSpPr>
            <p:spPr>
              <a:xfrm>
                <a:off x="1686157" y="3743332"/>
                <a:ext cx="3671655" cy="809618"/>
              </a:xfrm>
              <a:custGeom>
                <a:avLst/>
                <a:gdLst>
                  <a:gd name="connsiteX0" fmla="*/ 973699 w 3671655"/>
                  <a:gd name="connsiteY0" fmla="*/ 0 h 952499"/>
                  <a:gd name="connsiteX1" fmla="*/ 1173836 w 3671655"/>
                  <a:gd name="connsiteY1" fmla="*/ 77326 h 952499"/>
                  <a:gd name="connsiteX2" fmla="*/ 1218718 w 3671655"/>
                  <a:gd name="connsiteY2" fmla="*/ 129153 h 952499"/>
                  <a:gd name="connsiteX3" fmla="*/ 1247086 w 3671655"/>
                  <a:gd name="connsiteY3" fmla="*/ 120347 h 952499"/>
                  <a:gd name="connsiteX4" fmla="*/ 1307074 w 3671655"/>
                  <a:gd name="connsiteY4" fmla="*/ 114300 h 952499"/>
                  <a:gd name="connsiteX5" fmla="*/ 1553895 w 3671655"/>
                  <a:gd name="connsiteY5" fmla="*/ 245534 h 952499"/>
                  <a:gd name="connsiteX6" fmla="*/ 1574335 w 3671655"/>
                  <a:gd name="connsiteY6" fmla="*/ 283191 h 952499"/>
                  <a:gd name="connsiteX7" fmla="*/ 1623323 w 3671655"/>
                  <a:gd name="connsiteY7" fmla="*/ 267984 h 952499"/>
                  <a:gd name="connsiteX8" fmla="*/ 1683311 w 3671655"/>
                  <a:gd name="connsiteY8" fmla="*/ 261937 h 952499"/>
                  <a:gd name="connsiteX9" fmla="*/ 1771825 w 3671655"/>
                  <a:gd name="connsiteY9" fmla="*/ 275319 h 952499"/>
                  <a:gd name="connsiteX10" fmla="*/ 1794587 w 3671655"/>
                  <a:gd name="connsiteY10" fmla="*/ 286261 h 952499"/>
                  <a:gd name="connsiteX11" fmla="*/ 1795052 w 3671655"/>
                  <a:gd name="connsiteY11" fmla="*/ 285571 h 952499"/>
                  <a:gd name="connsiteX12" fmla="*/ 1978586 w 3671655"/>
                  <a:gd name="connsiteY12" fmla="*/ 209549 h 952499"/>
                  <a:gd name="connsiteX13" fmla="*/ 2123706 w 3671655"/>
                  <a:gd name="connsiteY13" fmla="*/ 253877 h 952499"/>
                  <a:gd name="connsiteX14" fmla="*/ 2135010 w 3671655"/>
                  <a:gd name="connsiteY14" fmla="*/ 263203 h 952499"/>
                  <a:gd name="connsiteX15" fmla="*/ 2144448 w 3671655"/>
                  <a:gd name="connsiteY15" fmla="*/ 249205 h 952499"/>
                  <a:gd name="connsiteX16" fmla="*/ 2297673 w 3671655"/>
                  <a:gd name="connsiteY16" fmla="*/ 185737 h 952499"/>
                  <a:gd name="connsiteX17" fmla="*/ 2464884 w 3671655"/>
                  <a:gd name="connsiteY17" fmla="*/ 264593 h 952499"/>
                  <a:gd name="connsiteX18" fmla="*/ 2475019 w 3671655"/>
                  <a:gd name="connsiteY18" fmla="*/ 281298 h 952499"/>
                  <a:gd name="connsiteX19" fmla="*/ 2515923 w 3671655"/>
                  <a:gd name="connsiteY19" fmla="*/ 220629 h 952499"/>
                  <a:gd name="connsiteX20" fmla="*/ 2669148 w 3671655"/>
                  <a:gd name="connsiteY20" fmla="*/ 157161 h 952499"/>
                  <a:gd name="connsiteX21" fmla="*/ 2822373 w 3671655"/>
                  <a:gd name="connsiteY21" fmla="*/ 220629 h 952499"/>
                  <a:gd name="connsiteX22" fmla="*/ 2837596 w 3671655"/>
                  <a:gd name="connsiteY22" fmla="*/ 243207 h 952499"/>
                  <a:gd name="connsiteX23" fmla="*/ 2839790 w 3671655"/>
                  <a:gd name="connsiteY23" fmla="*/ 242525 h 952499"/>
                  <a:gd name="connsiteX24" fmla="*/ 2849366 w 3671655"/>
                  <a:gd name="connsiteY24" fmla="*/ 241560 h 952499"/>
                  <a:gd name="connsiteX25" fmla="*/ 2873111 w 3671655"/>
                  <a:gd name="connsiteY25" fmla="*/ 206341 h 952499"/>
                  <a:gd name="connsiteX26" fmla="*/ 3026336 w 3671655"/>
                  <a:gd name="connsiteY26" fmla="*/ 142873 h 952499"/>
                  <a:gd name="connsiteX27" fmla="*/ 3226000 w 3671655"/>
                  <a:gd name="connsiteY27" fmla="*/ 275219 h 952499"/>
                  <a:gd name="connsiteX28" fmla="*/ 3236000 w 3671655"/>
                  <a:gd name="connsiteY28" fmla="*/ 324750 h 952499"/>
                  <a:gd name="connsiteX29" fmla="*/ 3272608 w 3671655"/>
                  <a:gd name="connsiteY29" fmla="*/ 336114 h 952499"/>
                  <a:gd name="connsiteX30" fmla="*/ 3367946 w 3671655"/>
                  <a:gd name="connsiteY30" fmla="*/ 414623 h 952499"/>
                  <a:gd name="connsiteX31" fmla="*/ 3381929 w 3671655"/>
                  <a:gd name="connsiteY31" fmla="*/ 443709 h 952499"/>
                  <a:gd name="connsiteX32" fmla="*/ 3417669 w 3671655"/>
                  <a:gd name="connsiteY32" fmla="*/ 447312 h 952499"/>
                  <a:gd name="connsiteX33" fmla="*/ 3573662 w 3671655"/>
                  <a:gd name="connsiteY33" fmla="*/ 575256 h 952499"/>
                  <a:gd name="connsiteX34" fmla="*/ 3582519 w 3671655"/>
                  <a:gd name="connsiteY34" fmla="*/ 619123 h 952499"/>
                  <a:gd name="connsiteX35" fmla="*/ 3588311 w 3671655"/>
                  <a:gd name="connsiteY35" fmla="*/ 619123 h 952499"/>
                  <a:gd name="connsiteX36" fmla="*/ 3671655 w 3671655"/>
                  <a:gd name="connsiteY36" fmla="*/ 952499 h 952499"/>
                  <a:gd name="connsiteX37" fmla="*/ 0 w 3671655"/>
                  <a:gd name="connsiteY37" fmla="*/ 952499 h 952499"/>
                  <a:gd name="connsiteX38" fmla="*/ 83344 w 3671655"/>
                  <a:gd name="connsiteY38" fmla="*/ 619123 h 952499"/>
                  <a:gd name="connsiteX39" fmla="*/ 91541 w 3671655"/>
                  <a:gd name="connsiteY39" fmla="*/ 619123 h 952499"/>
                  <a:gd name="connsiteX40" fmla="*/ 97993 w 3671655"/>
                  <a:gd name="connsiteY40" fmla="*/ 587162 h 952499"/>
                  <a:gd name="connsiteX41" fmla="*/ 297657 w 3671655"/>
                  <a:gd name="connsiteY41" fmla="*/ 454816 h 952499"/>
                  <a:gd name="connsiteX42" fmla="*/ 323143 w 3671655"/>
                  <a:gd name="connsiteY42" fmla="*/ 457385 h 952499"/>
                  <a:gd name="connsiteX43" fmla="*/ 335883 w 3671655"/>
                  <a:gd name="connsiteY43" fmla="*/ 394281 h 952499"/>
                  <a:gd name="connsiteX44" fmla="*/ 382322 w 3671655"/>
                  <a:gd name="connsiteY44" fmla="*/ 325403 h 952499"/>
                  <a:gd name="connsiteX45" fmla="*/ 435794 w 3671655"/>
                  <a:gd name="connsiteY45" fmla="*/ 289351 h 952499"/>
                  <a:gd name="connsiteX46" fmla="*/ 456547 w 3671655"/>
                  <a:gd name="connsiteY46" fmla="*/ 186557 h 952499"/>
                  <a:gd name="connsiteX47" fmla="*/ 730812 w 3671655"/>
                  <a:gd name="connsiteY47" fmla="*/ 4762 h 952499"/>
                  <a:gd name="connsiteX48" fmla="*/ 846673 w 3671655"/>
                  <a:gd name="connsiteY48" fmla="*/ 28153 h 952499"/>
                  <a:gd name="connsiteX49" fmla="*/ 847869 w 3671655"/>
                  <a:gd name="connsiteY49" fmla="*/ 28802 h 952499"/>
                  <a:gd name="connsiteX50" fmla="*/ 857838 w 3671655"/>
                  <a:gd name="connsiteY50" fmla="*/ 23391 h 952499"/>
                  <a:gd name="connsiteX51" fmla="*/ 973699 w 3671655"/>
                  <a:gd name="connsiteY51" fmla="*/ 0 h 952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671655" h="952499">
                    <a:moveTo>
                      <a:pt x="973699" y="0"/>
                    </a:moveTo>
                    <a:cubicBezTo>
                      <a:pt x="1050758" y="0"/>
                      <a:pt x="1120977" y="29282"/>
                      <a:pt x="1173836" y="77326"/>
                    </a:cubicBezTo>
                    <a:lnTo>
                      <a:pt x="1218718" y="129153"/>
                    </a:lnTo>
                    <a:lnTo>
                      <a:pt x="1247086" y="120347"/>
                    </a:lnTo>
                    <a:cubicBezTo>
                      <a:pt x="1266463" y="116382"/>
                      <a:pt x="1286525" y="114300"/>
                      <a:pt x="1307074" y="114300"/>
                    </a:cubicBezTo>
                    <a:cubicBezTo>
                      <a:pt x="1409819" y="114300"/>
                      <a:pt x="1500404" y="166357"/>
                      <a:pt x="1553895" y="245534"/>
                    </a:cubicBezTo>
                    <a:lnTo>
                      <a:pt x="1574335" y="283191"/>
                    </a:lnTo>
                    <a:lnTo>
                      <a:pt x="1623323" y="267984"/>
                    </a:lnTo>
                    <a:cubicBezTo>
                      <a:pt x="1642700" y="264019"/>
                      <a:pt x="1662762" y="261937"/>
                      <a:pt x="1683311" y="261937"/>
                    </a:cubicBezTo>
                    <a:cubicBezTo>
                      <a:pt x="1714135" y="261937"/>
                      <a:pt x="1743864" y="266622"/>
                      <a:pt x="1771825" y="275319"/>
                    </a:cubicBezTo>
                    <a:lnTo>
                      <a:pt x="1794587" y="286261"/>
                    </a:lnTo>
                    <a:lnTo>
                      <a:pt x="1795052" y="285571"/>
                    </a:lnTo>
                    <a:cubicBezTo>
                      <a:pt x="1842023" y="238601"/>
                      <a:pt x="1906912" y="209549"/>
                      <a:pt x="1978586" y="209549"/>
                    </a:cubicBezTo>
                    <a:cubicBezTo>
                      <a:pt x="2032342" y="209549"/>
                      <a:pt x="2082281" y="225891"/>
                      <a:pt x="2123706" y="253877"/>
                    </a:cubicBezTo>
                    <a:lnTo>
                      <a:pt x="2135010" y="263203"/>
                    </a:lnTo>
                    <a:lnTo>
                      <a:pt x="2144448" y="249205"/>
                    </a:lnTo>
                    <a:cubicBezTo>
                      <a:pt x="2183662" y="209991"/>
                      <a:pt x="2237835" y="185737"/>
                      <a:pt x="2297673" y="185737"/>
                    </a:cubicBezTo>
                    <a:cubicBezTo>
                      <a:pt x="2364991" y="185737"/>
                      <a:pt x="2425139" y="216434"/>
                      <a:pt x="2464884" y="264593"/>
                    </a:cubicBezTo>
                    <a:lnTo>
                      <a:pt x="2475019" y="281298"/>
                    </a:lnTo>
                    <a:lnTo>
                      <a:pt x="2515923" y="220629"/>
                    </a:lnTo>
                    <a:cubicBezTo>
                      <a:pt x="2555137" y="181415"/>
                      <a:pt x="2609310" y="157161"/>
                      <a:pt x="2669148" y="157161"/>
                    </a:cubicBezTo>
                    <a:cubicBezTo>
                      <a:pt x="2728986" y="157161"/>
                      <a:pt x="2783160" y="181415"/>
                      <a:pt x="2822373" y="220629"/>
                    </a:cubicBezTo>
                    <a:lnTo>
                      <a:pt x="2837596" y="243207"/>
                    </a:lnTo>
                    <a:lnTo>
                      <a:pt x="2839790" y="242525"/>
                    </a:lnTo>
                    <a:lnTo>
                      <a:pt x="2849366" y="241560"/>
                    </a:lnTo>
                    <a:lnTo>
                      <a:pt x="2873111" y="206341"/>
                    </a:lnTo>
                    <a:cubicBezTo>
                      <a:pt x="2912325" y="167127"/>
                      <a:pt x="2966498" y="142873"/>
                      <a:pt x="3026336" y="142873"/>
                    </a:cubicBezTo>
                    <a:cubicBezTo>
                      <a:pt x="3116093" y="142873"/>
                      <a:pt x="3193105" y="197445"/>
                      <a:pt x="3226000" y="275219"/>
                    </a:cubicBezTo>
                    <a:lnTo>
                      <a:pt x="3236000" y="324750"/>
                    </a:lnTo>
                    <a:lnTo>
                      <a:pt x="3272608" y="336114"/>
                    </a:lnTo>
                    <a:cubicBezTo>
                      <a:pt x="3311495" y="352562"/>
                      <a:pt x="3344582" y="380038"/>
                      <a:pt x="3367946" y="414623"/>
                    </a:cubicBezTo>
                    <a:lnTo>
                      <a:pt x="3381929" y="443709"/>
                    </a:lnTo>
                    <a:lnTo>
                      <a:pt x="3417669" y="447312"/>
                    </a:lnTo>
                    <a:cubicBezTo>
                      <a:pt x="3488200" y="461745"/>
                      <a:pt x="3546249" y="510444"/>
                      <a:pt x="3573662" y="575256"/>
                    </a:cubicBezTo>
                    <a:lnTo>
                      <a:pt x="3582519" y="619123"/>
                    </a:lnTo>
                    <a:lnTo>
                      <a:pt x="3588311" y="619123"/>
                    </a:lnTo>
                    <a:lnTo>
                      <a:pt x="3671655" y="952499"/>
                    </a:lnTo>
                    <a:lnTo>
                      <a:pt x="0" y="952499"/>
                    </a:lnTo>
                    <a:lnTo>
                      <a:pt x="83344" y="619123"/>
                    </a:lnTo>
                    <a:lnTo>
                      <a:pt x="91541" y="619123"/>
                    </a:lnTo>
                    <a:lnTo>
                      <a:pt x="97993" y="587162"/>
                    </a:lnTo>
                    <a:cubicBezTo>
                      <a:pt x="130889" y="509388"/>
                      <a:pt x="207900" y="454816"/>
                      <a:pt x="297657" y="454816"/>
                    </a:cubicBezTo>
                    <a:lnTo>
                      <a:pt x="323143" y="457385"/>
                    </a:lnTo>
                    <a:lnTo>
                      <a:pt x="335883" y="394281"/>
                    </a:lnTo>
                    <a:cubicBezTo>
                      <a:pt x="346848" y="368357"/>
                      <a:pt x="362715" y="345010"/>
                      <a:pt x="382322" y="325403"/>
                    </a:cubicBezTo>
                    <a:lnTo>
                      <a:pt x="435794" y="289351"/>
                    </a:lnTo>
                    <a:lnTo>
                      <a:pt x="456547" y="186557"/>
                    </a:lnTo>
                    <a:cubicBezTo>
                      <a:pt x="501734" y="79723"/>
                      <a:pt x="607519" y="4762"/>
                      <a:pt x="730812" y="4762"/>
                    </a:cubicBezTo>
                    <a:cubicBezTo>
                      <a:pt x="771910" y="4762"/>
                      <a:pt x="811062" y="13091"/>
                      <a:pt x="846673" y="28153"/>
                    </a:cubicBezTo>
                    <a:lnTo>
                      <a:pt x="847869" y="28802"/>
                    </a:lnTo>
                    <a:lnTo>
                      <a:pt x="857838" y="23391"/>
                    </a:lnTo>
                    <a:cubicBezTo>
                      <a:pt x="893449" y="8329"/>
                      <a:pt x="932601" y="0"/>
                      <a:pt x="97369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46000">
                    <a:srgbClr val="008000"/>
                  </a:gs>
                  <a:gs pos="100000">
                    <a:srgbClr val="003300"/>
                  </a:gs>
                </a:gsLst>
                <a:path path="circle">
                  <a:fillToRect l="50000" t="130000" r="50000" b="-3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625E8D8C-4830-42AF-A88D-4D8B27E81CF6}"/>
                  </a:ext>
                </a:extLst>
              </p:cNvPr>
              <p:cNvSpPr/>
              <p:nvPr/>
            </p:nvSpPr>
            <p:spPr>
              <a:xfrm>
                <a:off x="1471432" y="3971924"/>
                <a:ext cx="2862030" cy="581025"/>
              </a:xfrm>
              <a:custGeom>
                <a:avLst/>
                <a:gdLst>
                  <a:gd name="connsiteX0" fmla="*/ 973699 w 3671655"/>
                  <a:gd name="connsiteY0" fmla="*/ 0 h 952499"/>
                  <a:gd name="connsiteX1" fmla="*/ 1173836 w 3671655"/>
                  <a:gd name="connsiteY1" fmla="*/ 77326 h 952499"/>
                  <a:gd name="connsiteX2" fmla="*/ 1218718 w 3671655"/>
                  <a:gd name="connsiteY2" fmla="*/ 129153 h 952499"/>
                  <a:gd name="connsiteX3" fmla="*/ 1247086 w 3671655"/>
                  <a:gd name="connsiteY3" fmla="*/ 120347 h 952499"/>
                  <a:gd name="connsiteX4" fmla="*/ 1307074 w 3671655"/>
                  <a:gd name="connsiteY4" fmla="*/ 114300 h 952499"/>
                  <a:gd name="connsiteX5" fmla="*/ 1553895 w 3671655"/>
                  <a:gd name="connsiteY5" fmla="*/ 245534 h 952499"/>
                  <a:gd name="connsiteX6" fmla="*/ 1574335 w 3671655"/>
                  <a:gd name="connsiteY6" fmla="*/ 283191 h 952499"/>
                  <a:gd name="connsiteX7" fmla="*/ 1623323 w 3671655"/>
                  <a:gd name="connsiteY7" fmla="*/ 267984 h 952499"/>
                  <a:gd name="connsiteX8" fmla="*/ 1683311 w 3671655"/>
                  <a:gd name="connsiteY8" fmla="*/ 261937 h 952499"/>
                  <a:gd name="connsiteX9" fmla="*/ 1771825 w 3671655"/>
                  <a:gd name="connsiteY9" fmla="*/ 275319 h 952499"/>
                  <a:gd name="connsiteX10" fmla="*/ 1794587 w 3671655"/>
                  <a:gd name="connsiteY10" fmla="*/ 286261 h 952499"/>
                  <a:gd name="connsiteX11" fmla="*/ 1795052 w 3671655"/>
                  <a:gd name="connsiteY11" fmla="*/ 285571 h 952499"/>
                  <a:gd name="connsiteX12" fmla="*/ 1978586 w 3671655"/>
                  <a:gd name="connsiteY12" fmla="*/ 209549 h 952499"/>
                  <a:gd name="connsiteX13" fmla="*/ 2123706 w 3671655"/>
                  <a:gd name="connsiteY13" fmla="*/ 253877 h 952499"/>
                  <a:gd name="connsiteX14" fmla="*/ 2135010 w 3671655"/>
                  <a:gd name="connsiteY14" fmla="*/ 263203 h 952499"/>
                  <a:gd name="connsiteX15" fmla="*/ 2144448 w 3671655"/>
                  <a:gd name="connsiteY15" fmla="*/ 249205 h 952499"/>
                  <a:gd name="connsiteX16" fmla="*/ 2297673 w 3671655"/>
                  <a:gd name="connsiteY16" fmla="*/ 185737 h 952499"/>
                  <a:gd name="connsiteX17" fmla="*/ 2464884 w 3671655"/>
                  <a:gd name="connsiteY17" fmla="*/ 264593 h 952499"/>
                  <a:gd name="connsiteX18" fmla="*/ 2475019 w 3671655"/>
                  <a:gd name="connsiteY18" fmla="*/ 281298 h 952499"/>
                  <a:gd name="connsiteX19" fmla="*/ 2515923 w 3671655"/>
                  <a:gd name="connsiteY19" fmla="*/ 220629 h 952499"/>
                  <a:gd name="connsiteX20" fmla="*/ 2669148 w 3671655"/>
                  <a:gd name="connsiteY20" fmla="*/ 157161 h 952499"/>
                  <a:gd name="connsiteX21" fmla="*/ 2822373 w 3671655"/>
                  <a:gd name="connsiteY21" fmla="*/ 220629 h 952499"/>
                  <a:gd name="connsiteX22" fmla="*/ 2837596 w 3671655"/>
                  <a:gd name="connsiteY22" fmla="*/ 243207 h 952499"/>
                  <a:gd name="connsiteX23" fmla="*/ 2839790 w 3671655"/>
                  <a:gd name="connsiteY23" fmla="*/ 242525 h 952499"/>
                  <a:gd name="connsiteX24" fmla="*/ 2849366 w 3671655"/>
                  <a:gd name="connsiteY24" fmla="*/ 241560 h 952499"/>
                  <a:gd name="connsiteX25" fmla="*/ 2873111 w 3671655"/>
                  <a:gd name="connsiteY25" fmla="*/ 206341 h 952499"/>
                  <a:gd name="connsiteX26" fmla="*/ 3026336 w 3671655"/>
                  <a:gd name="connsiteY26" fmla="*/ 142873 h 952499"/>
                  <a:gd name="connsiteX27" fmla="*/ 3226000 w 3671655"/>
                  <a:gd name="connsiteY27" fmla="*/ 275219 h 952499"/>
                  <a:gd name="connsiteX28" fmla="*/ 3236000 w 3671655"/>
                  <a:gd name="connsiteY28" fmla="*/ 324750 h 952499"/>
                  <a:gd name="connsiteX29" fmla="*/ 3272608 w 3671655"/>
                  <a:gd name="connsiteY29" fmla="*/ 336114 h 952499"/>
                  <a:gd name="connsiteX30" fmla="*/ 3367946 w 3671655"/>
                  <a:gd name="connsiteY30" fmla="*/ 414623 h 952499"/>
                  <a:gd name="connsiteX31" fmla="*/ 3381929 w 3671655"/>
                  <a:gd name="connsiteY31" fmla="*/ 443709 h 952499"/>
                  <a:gd name="connsiteX32" fmla="*/ 3417669 w 3671655"/>
                  <a:gd name="connsiteY32" fmla="*/ 447312 h 952499"/>
                  <a:gd name="connsiteX33" fmla="*/ 3573662 w 3671655"/>
                  <a:gd name="connsiteY33" fmla="*/ 575256 h 952499"/>
                  <a:gd name="connsiteX34" fmla="*/ 3582519 w 3671655"/>
                  <a:gd name="connsiteY34" fmla="*/ 619123 h 952499"/>
                  <a:gd name="connsiteX35" fmla="*/ 3588311 w 3671655"/>
                  <a:gd name="connsiteY35" fmla="*/ 619123 h 952499"/>
                  <a:gd name="connsiteX36" fmla="*/ 3671655 w 3671655"/>
                  <a:gd name="connsiteY36" fmla="*/ 952499 h 952499"/>
                  <a:gd name="connsiteX37" fmla="*/ 0 w 3671655"/>
                  <a:gd name="connsiteY37" fmla="*/ 952499 h 952499"/>
                  <a:gd name="connsiteX38" fmla="*/ 83344 w 3671655"/>
                  <a:gd name="connsiteY38" fmla="*/ 619123 h 952499"/>
                  <a:gd name="connsiteX39" fmla="*/ 91541 w 3671655"/>
                  <a:gd name="connsiteY39" fmla="*/ 619123 h 952499"/>
                  <a:gd name="connsiteX40" fmla="*/ 97993 w 3671655"/>
                  <a:gd name="connsiteY40" fmla="*/ 587162 h 952499"/>
                  <a:gd name="connsiteX41" fmla="*/ 297657 w 3671655"/>
                  <a:gd name="connsiteY41" fmla="*/ 454816 h 952499"/>
                  <a:gd name="connsiteX42" fmla="*/ 323143 w 3671655"/>
                  <a:gd name="connsiteY42" fmla="*/ 457385 h 952499"/>
                  <a:gd name="connsiteX43" fmla="*/ 335883 w 3671655"/>
                  <a:gd name="connsiteY43" fmla="*/ 394281 h 952499"/>
                  <a:gd name="connsiteX44" fmla="*/ 382322 w 3671655"/>
                  <a:gd name="connsiteY44" fmla="*/ 325403 h 952499"/>
                  <a:gd name="connsiteX45" fmla="*/ 435794 w 3671655"/>
                  <a:gd name="connsiteY45" fmla="*/ 289351 h 952499"/>
                  <a:gd name="connsiteX46" fmla="*/ 456547 w 3671655"/>
                  <a:gd name="connsiteY46" fmla="*/ 186557 h 952499"/>
                  <a:gd name="connsiteX47" fmla="*/ 730812 w 3671655"/>
                  <a:gd name="connsiteY47" fmla="*/ 4762 h 952499"/>
                  <a:gd name="connsiteX48" fmla="*/ 846673 w 3671655"/>
                  <a:gd name="connsiteY48" fmla="*/ 28153 h 952499"/>
                  <a:gd name="connsiteX49" fmla="*/ 847869 w 3671655"/>
                  <a:gd name="connsiteY49" fmla="*/ 28802 h 952499"/>
                  <a:gd name="connsiteX50" fmla="*/ 857838 w 3671655"/>
                  <a:gd name="connsiteY50" fmla="*/ 23391 h 952499"/>
                  <a:gd name="connsiteX51" fmla="*/ 973699 w 3671655"/>
                  <a:gd name="connsiteY51" fmla="*/ 0 h 952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671655" h="952499">
                    <a:moveTo>
                      <a:pt x="973699" y="0"/>
                    </a:moveTo>
                    <a:cubicBezTo>
                      <a:pt x="1050758" y="0"/>
                      <a:pt x="1120977" y="29282"/>
                      <a:pt x="1173836" y="77326"/>
                    </a:cubicBezTo>
                    <a:lnTo>
                      <a:pt x="1218718" y="129153"/>
                    </a:lnTo>
                    <a:lnTo>
                      <a:pt x="1247086" y="120347"/>
                    </a:lnTo>
                    <a:cubicBezTo>
                      <a:pt x="1266463" y="116382"/>
                      <a:pt x="1286525" y="114300"/>
                      <a:pt x="1307074" y="114300"/>
                    </a:cubicBezTo>
                    <a:cubicBezTo>
                      <a:pt x="1409819" y="114300"/>
                      <a:pt x="1500404" y="166357"/>
                      <a:pt x="1553895" y="245534"/>
                    </a:cubicBezTo>
                    <a:lnTo>
                      <a:pt x="1574335" y="283191"/>
                    </a:lnTo>
                    <a:lnTo>
                      <a:pt x="1623323" y="267984"/>
                    </a:lnTo>
                    <a:cubicBezTo>
                      <a:pt x="1642700" y="264019"/>
                      <a:pt x="1662762" y="261937"/>
                      <a:pt x="1683311" y="261937"/>
                    </a:cubicBezTo>
                    <a:cubicBezTo>
                      <a:pt x="1714135" y="261937"/>
                      <a:pt x="1743864" y="266622"/>
                      <a:pt x="1771825" y="275319"/>
                    </a:cubicBezTo>
                    <a:lnTo>
                      <a:pt x="1794587" y="286261"/>
                    </a:lnTo>
                    <a:lnTo>
                      <a:pt x="1795052" y="285571"/>
                    </a:lnTo>
                    <a:cubicBezTo>
                      <a:pt x="1842023" y="238601"/>
                      <a:pt x="1906912" y="209549"/>
                      <a:pt x="1978586" y="209549"/>
                    </a:cubicBezTo>
                    <a:cubicBezTo>
                      <a:pt x="2032342" y="209549"/>
                      <a:pt x="2082281" y="225891"/>
                      <a:pt x="2123706" y="253877"/>
                    </a:cubicBezTo>
                    <a:lnTo>
                      <a:pt x="2135010" y="263203"/>
                    </a:lnTo>
                    <a:lnTo>
                      <a:pt x="2144448" y="249205"/>
                    </a:lnTo>
                    <a:cubicBezTo>
                      <a:pt x="2183662" y="209991"/>
                      <a:pt x="2237835" y="185737"/>
                      <a:pt x="2297673" y="185737"/>
                    </a:cubicBezTo>
                    <a:cubicBezTo>
                      <a:pt x="2364991" y="185737"/>
                      <a:pt x="2425139" y="216434"/>
                      <a:pt x="2464884" y="264593"/>
                    </a:cubicBezTo>
                    <a:lnTo>
                      <a:pt x="2475019" y="281298"/>
                    </a:lnTo>
                    <a:lnTo>
                      <a:pt x="2515923" y="220629"/>
                    </a:lnTo>
                    <a:cubicBezTo>
                      <a:pt x="2555137" y="181415"/>
                      <a:pt x="2609310" y="157161"/>
                      <a:pt x="2669148" y="157161"/>
                    </a:cubicBezTo>
                    <a:cubicBezTo>
                      <a:pt x="2728986" y="157161"/>
                      <a:pt x="2783160" y="181415"/>
                      <a:pt x="2822373" y="220629"/>
                    </a:cubicBezTo>
                    <a:lnTo>
                      <a:pt x="2837596" y="243207"/>
                    </a:lnTo>
                    <a:lnTo>
                      <a:pt x="2839790" y="242525"/>
                    </a:lnTo>
                    <a:lnTo>
                      <a:pt x="2849366" y="241560"/>
                    </a:lnTo>
                    <a:lnTo>
                      <a:pt x="2873111" y="206341"/>
                    </a:lnTo>
                    <a:cubicBezTo>
                      <a:pt x="2912325" y="167127"/>
                      <a:pt x="2966498" y="142873"/>
                      <a:pt x="3026336" y="142873"/>
                    </a:cubicBezTo>
                    <a:cubicBezTo>
                      <a:pt x="3116093" y="142873"/>
                      <a:pt x="3193105" y="197445"/>
                      <a:pt x="3226000" y="275219"/>
                    </a:cubicBezTo>
                    <a:lnTo>
                      <a:pt x="3236000" y="324750"/>
                    </a:lnTo>
                    <a:lnTo>
                      <a:pt x="3272608" y="336114"/>
                    </a:lnTo>
                    <a:cubicBezTo>
                      <a:pt x="3311495" y="352562"/>
                      <a:pt x="3344582" y="380038"/>
                      <a:pt x="3367946" y="414623"/>
                    </a:cubicBezTo>
                    <a:lnTo>
                      <a:pt x="3381929" y="443709"/>
                    </a:lnTo>
                    <a:lnTo>
                      <a:pt x="3417669" y="447312"/>
                    </a:lnTo>
                    <a:cubicBezTo>
                      <a:pt x="3488200" y="461745"/>
                      <a:pt x="3546249" y="510444"/>
                      <a:pt x="3573662" y="575256"/>
                    </a:cubicBezTo>
                    <a:lnTo>
                      <a:pt x="3582519" y="619123"/>
                    </a:lnTo>
                    <a:lnTo>
                      <a:pt x="3588311" y="619123"/>
                    </a:lnTo>
                    <a:lnTo>
                      <a:pt x="3671655" y="952499"/>
                    </a:lnTo>
                    <a:lnTo>
                      <a:pt x="0" y="952499"/>
                    </a:lnTo>
                    <a:lnTo>
                      <a:pt x="83344" y="619123"/>
                    </a:lnTo>
                    <a:lnTo>
                      <a:pt x="91541" y="619123"/>
                    </a:lnTo>
                    <a:lnTo>
                      <a:pt x="97993" y="587162"/>
                    </a:lnTo>
                    <a:cubicBezTo>
                      <a:pt x="130889" y="509388"/>
                      <a:pt x="207900" y="454816"/>
                      <a:pt x="297657" y="454816"/>
                    </a:cubicBezTo>
                    <a:lnTo>
                      <a:pt x="323143" y="457385"/>
                    </a:lnTo>
                    <a:lnTo>
                      <a:pt x="335883" y="394281"/>
                    </a:lnTo>
                    <a:cubicBezTo>
                      <a:pt x="346848" y="368357"/>
                      <a:pt x="362715" y="345010"/>
                      <a:pt x="382322" y="325403"/>
                    </a:cubicBezTo>
                    <a:lnTo>
                      <a:pt x="435794" y="289351"/>
                    </a:lnTo>
                    <a:lnTo>
                      <a:pt x="456547" y="186557"/>
                    </a:lnTo>
                    <a:cubicBezTo>
                      <a:pt x="501734" y="79723"/>
                      <a:pt x="607519" y="4762"/>
                      <a:pt x="730812" y="4762"/>
                    </a:cubicBezTo>
                    <a:cubicBezTo>
                      <a:pt x="771910" y="4762"/>
                      <a:pt x="811062" y="13091"/>
                      <a:pt x="846673" y="28153"/>
                    </a:cubicBezTo>
                    <a:lnTo>
                      <a:pt x="847869" y="28802"/>
                    </a:lnTo>
                    <a:lnTo>
                      <a:pt x="857838" y="23391"/>
                    </a:lnTo>
                    <a:cubicBezTo>
                      <a:pt x="893449" y="8329"/>
                      <a:pt x="932601" y="0"/>
                      <a:pt x="97369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46000">
                    <a:srgbClr val="008000"/>
                  </a:gs>
                  <a:gs pos="100000">
                    <a:srgbClr val="003300"/>
                  </a:gs>
                </a:gsLst>
                <a:path path="circle">
                  <a:fillToRect l="50000" t="130000" r="50000" b="-3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B16ACF7D-045A-407E-9D45-1711E2502696}"/>
              </a:ext>
            </a:extLst>
          </p:cNvPr>
          <p:cNvGrpSpPr/>
          <p:nvPr/>
        </p:nvGrpSpPr>
        <p:grpSpPr>
          <a:xfrm>
            <a:off x="7835759" y="1326216"/>
            <a:ext cx="1615256" cy="1192952"/>
            <a:chOff x="3044831" y="3762968"/>
            <a:chExt cx="2178978" cy="1609290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AD262C69-558C-418D-83F6-063FC62F7795}"/>
                </a:ext>
              </a:extLst>
            </p:cNvPr>
            <p:cNvGrpSpPr/>
            <p:nvPr/>
          </p:nvGrpSpPr>
          <p:grpSpPr>
            <a:xfrm>
              <a:off x="3083277" y="3762968"/>
              <a:ext cx="2133600" cy="1609290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75" name="楕円 1020">
                <a:extLst>
                  <a:ext uri="{FF2B5EF4-FFF2-40B4-BE49-F238E27FC236}">
                    <a16:creationId xmlns:a16="http://schemas.microsoft.com/office/drawing/2014/main" id="{F02F400D-5E1A-4513-8CE7-58266E1D6CF5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FFC000">
                      <a:lumMod val="60000"/>
                      <a:lumOff val="4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C000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207D8404-71F7-4379-BA20-F952059361AC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adFill>
                <a:gsLst>
                  <a:gs pos="1000">
                    <a:srgbClr val="FFC000">
                      <a:lumMod val="20000"/>
                      <a:lumOff val="80000"/>
                    </a:srgbClr>
                  </a:gs>
                  <a:gs pos="58420">
                    <a:srgbClr val="FFC000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2A1CFB6D-3DDA-4B71-B153-1DDF7948FB2A}"/>
                </a:ext>
              </a:extLst>
            </p:cNvPr>
            <p:cNvGrpSpPr/>
            <p:nvPr/>
          </p:nvGrpSpPr>
          <p:grpSpPr>
            <a:xfrm rot="21311751">
              <a:off x="3044831" y="3818274"/>
              <a:ext cx="2178978" cy="1144022"/>
              <a:chOff x="5686557" y="3335538"/>
              <a:chExt cx="2857446" cy="1488146"/>
            </a:xfrm>
            <a:pattFill prst="dkHorz">
              <a:fgClr>
                <a:srgbClr val="00CC00"/>
              </a:fgClr>
              <a:bgClr>
                <a:srgbClr val="008000"/>
              </a:bgClr>
            </a:pattFill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EFA458BF-613E-4276-B24E-8B2FC27937AE}"/>
                  </a:ext>
                </a:extLst>
              </p:cNvPr>
              <p:cNvGrpSpPr/>
              <p:nvPr/>
            </p:nvGrpSpPr>
            <p:grpSpPr>
              <a:xfrm rot="20506984">
                <a:off x="5686557" y="3335538"/>
                <a:ext cx="2560425" cy="805350"/>
                <a:chOff x="5686780" y="3336926"/>
                <a:chExt cx="2560425" cy="805350"/>
              </a:xfrm>
              <a:grpFill/>
            </p:grpSpPr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6AA202E1-FA5C-4ABD-AA3A-5FF0B80D6F38}"/>
                    </a:ext>
                  </a:extLst>
                </p:cNvPr>
                <p:cNvSpPr/>
                <p:nvPr/>
              </p:nvSpPr>
              <p:spPr>
                <a:xfrm rot="1291187">
                  <a:off x="7406007" y="3665241"/>
                  <a:ext cx="841198" cy="413496"/>
                </a:xfrm>
                <a:custGeom>
                  <a:avLst/>
                  <a:gdLst>
                    <a:gd name="connsiteX0" fmla="*/ 354891 w 709782"/>
                    <a:gd name="connsiteY0" fmla="*/ 0 h 391239"/>
                    <a:gd name="connsiteX1" fmla="*/ 709763 w 709782"/>
                    <a:gd name="connsiteY1" fmla="*/ 195490 h 391239"/>
                    <a:gd name="connsiteX2" fmla="*/ 709782 w 709782"/>
                    <a:gd name="connsiteY2" fmla="*/ 195620 h 391239"/>
                    <a:gd name="connsiteX3" fmla="*/ 709763 w 709782"/>
                    <a:gd name="connsiteY3" fmla="*/ 195749 h 391239"/>
                    <a:gd name="connsiteX4" fmla="*/ 354891 w 709782"/>
                    <a:gd name="connsiteY4" fmla="*/ 391239 h 391239"/>
                    <a:gd name="connsiteX5" fmla="*/ 19 w 709782"/>
                    <a:gd name="connsiteY5" fmla="*/ 195749 h 391239"/>
                    <a:gd name="connsiteX6" fmla="*/ 0 w 709782"/>
                    <a:gd name="connsiteY6" fmla="*/ 195620 h 391239"/>
                    <a:gd name="connsiteX7" fmla="*/ 19 w 709782"/>
                    <a:gd name="connsiteY7" fmla="*/ 195490 h 391239"/>
                    <a:gd name="connsiteX8" fmla="*/ 354891 w 709782"/>
                    <a:gd name="connsiteY8" fmla="*/ 0 h 39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9782" h="391239">
                      <a:moveTo>
                        <a:pt x="354891" y="0"/>
                      </a:moveTo>
                      <a:cubicBezTo>
                        <a:pt x="529939" y="0"/>
                        <a:pt x="675986" y="83924"/>
                        <a:pt x="709763" y="195490"/>
                      </a:cubicBezTo>
                      <a:lnTo>
                        <a:pt x="709782" y="195620"/>
                      </a:lnTo>
                      <a:lnTo>
                        <a:pt x="709763" y="195749"/>
                      </a:lnTo>
                      <a:cubicBezTo>
                        <a:pt x="675986" y="307315"/>
                        <a:pt x="529939" y="391239"/>
                        <a:pt x="354891" y="391239"/>
                      </a:cubicBezTo>
                      <a:cubicBezTo>
                        <a:pt x="179843" y="391239"/>
                        <a:pt x="33796" y="307315"/>
                        <a:pt x="19" y="195749"/>
                      </a:cubicBezTo>
                      <a:lnTo>
                        <a:pt x="0" y="195620"/>
                      </a:lnTo>
                      <a:lnTo>
                        <a:pt x="19" y="195490"/>
                      </a:lnTo>
                      <a:cubicBezTo>
                        <a:pt x="33796" y="83924"/>
                        <a:pt x="179843" y="0"/>
                        <a:pt x="354891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498115EF-C07C-466F-9F4E-292D2448BDFA}"/>
                    </a:ext>
                  </a:extLst>
                </p:cNvPr>
                <p:cNvSpPr/>
                <p:nvPr/>
              </p:nvSpPr>
              <p:spPr>
                <a:xfrm rot="790708">
                  <a:off x="5686780" y="3474634"/>
                  <a:ext cx="841198" cy="413496"/>
                </a:xfrm>
                <a:custGeom>
                  <a:avLst/>
                  <a:gdLst>
                    <a:gd name="connsiteX0" fmla="*/ 354891 w 709782"/>
                    <a:gd name="connsiteY0" fmla="*/ 0 h 391239"/>
                    <a:gd name="connsiteX1" fmla="*/ 709763 w 709782"/>
                    <a:gd name="connsiteY1" fmla="*/ 195490 h 391239"/>
                    <a:gd name="connsiteX2" fmla="*/ 709782 w 709782"/>
                    <a:gd name="connsiteY2" fmla="*/ 195620 h 391239"/>
                    <a:gd name="connsiteX3" fmla="*/ 709763 w 709782"/>
                    <a:gd name="connsiteY3" fmla="*/ 195749 h 391239"/>
                    <a:gd name="connsiteX4" fmla="*/ 354891 w 709782"/>
                    <a:gd name="connsiteY4" fmla="*/ 391239 h 391239"/>
                    <a:gd name="connsiteX5" fmla="*/ 19 w 709782"/>
                    <a:gd name="connsiteY5" fmla="*/ 195749 h 391239"/>
                    <a:gd name="connsiteX6" fmla="*/ 0 w 709782"/>
                    <a:gd name="connsiteY6" fmla="*/ 195620 h 391239"/>
                    <a:gd name="connsiteX7" fmla="*/ 19 w 709782"/>
                    <a:gd name="connsiteY7" fmla="*/ 195490 h 391239"/>
                    <a:gd name="connsiteX8" fmla="*/ 354891 w 709782"/>
                    <a:gd name="connsiteY8" fmla="*/ 0 h 39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9782" h="391239">
                      <a:moveTo>
                        <a:pt x="354891" y="0"/>
                      </a:moveTo>
                      <a:cubicBezTo>
                        <a:pt x="529939" y="0"/>
                        <a:pt x="675986" y="83924"/>
                        <a:pt x="709763" y="195490"/>
                      </a:cubicBezTo>
                      <a:lnTo>
                        <a:pt x="709782" y="195620"/>
                      </a:lnTo>
                      <a:lnTo>
                        <a:pt x="709763" y="195749"/>
                      </a:lnTo>
                      <a:cubicBezTo>
                        <a:pt x="675986" y="307315"/>
                        <a:pt x="529939" y="391239"/>
                        <a:pt x="354891" y="391239"/>
                      </a:cubicBezTo>
                      <a:cubicBezTo>
                        <a:pt x="179843" y="391239"/>
                        <a:pt x="33796" y="307315"/>
                        <a:pt x="19" y="195749"/>
                      </a:cubicBezTo>
                      <a:lnTo>
                        <a:pt x="0" y="195620"/>
                      </a:lnTo>
                      <a:lnTo>
                        <a:pt x="19" y="195490"/>
                      </a:lnTo>
                      <a:cubicBezTo>
                        <a:pt x="33796" y="83924"/>
                        <a:pt x="179843" y="0"/>
                        <a:pt x="354891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" name="四角形: 角を丸くする 68">
                  <a:extLst>
                    <a:ext uri="{FF2B5EF4-FFF2-40B4-BE49-F238E27FC236}">
                      <a16:creationId xmlns:a16="http://schemas.microsoft.com/office/drawing/2014/main" id="{C5E43E96-6F4F-4B84-9EA2-9856B122AB20}"/>
                    </a:ext>
                  </a:extLst>
                </p:cNvPr>
                <p:cNvSpPr/>
                <p:nvPr/>
              </p:nvSpPr>
              <p:spPr>
                <a:xfrm>
                  <a:off x="6351772" y="3559175"/>
                  <a:ext cx="950679" cy="3620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C9129FB0-0448-47EC-88B1-3102B3159A05}"/>
                    </a:ext>
                  </a:extLst>
                </p:cNvPr>
                <p:cNvSpPr/>
                <p:nvPr/>
              </p:nvSpPr>
              <p:spPr>
                <a:xfrm>
                  <a:off x="6396403" y="3372721"/>
                  <a:ext cx="1293836" cy="73495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3B21A368-6A29-40FD-9DB0-D323981712F1}"/>
                    </a:ext>
                  </a:extLst>
                </p:cNvPr>
                <p:cNvSpPr/>
                <p:nvPr/>
              </p:nvSpPr>
              <p:spPr>
                <a:xfrm rot="613536">
                  <a:off x="6978417" y="3336926"/>
                  <a:ext cx="64028" cy="80535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8672F513-6187-4C9B-B63D-2D32C55ACCDB}"/>
                    </a:ext>
                  </a:extLst>
                </p:cNvPr>
                <p:cNvSpPr/>
                <p:nvPr/>
              </p:nvSpPr>
              <p:spPr>
                <a:xfrm rot="3095449">
                  <a:off x="7018990" y="3131178"/>
                  <a:ext cx="64028" cy="80535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BA90EB5F-A9FD-41D4-A3D4-C7F90483CBAB}"/>
                    </a:ext>
                  </a:extLst>
                </p:cNvPr>
                <p:cNvSpPr/>
                <p:nvPr/>
              </p:nvSpPr>
              <p:spPr>
                <a:xfrm rot="3563255">
                  <a:off x="6987764" y="3131177"/>
                  <a:ext cx="64028" cy="80535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72113F43-46AD-4A8E-8DE4-02937481FCAD}"/>
                    </a:ext>
                  </a:extLst>
                </p:cNvPr>
                <p:cNvSpPr/>
                <p:nvPr/>
              </p:nvSpPr>
              <p:spPr>
                <a:xfrm rot="19860685">
                  <a:off x="7021779" y="3429285"/>
                  <a:ext cx="82176" cy="185186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A0A409F4-8D47-4FF2-A7DA-845DB81CF0A3}"/>
                  </a:ext>
                </a:extLst>
              </p:cNvPr>
              <p:cNvSpPr/>
              <p:nvPr/>
            </p:nvSpPr>
            <p:spPr>
              <a:xfrm rot="21297692">
                <a:off x="6024079" y="4136178"/>
                <a:ext cx="2519924" cy="687506"/>
              </a:xfrm>
              <a:custGeom>
                <a:avLst/>
                <a:gdLst>
                  <a:gd name="connsiteX0" fmla="*/ 354891 w 709782"/>
                  <a:gd name="connsiteY0" fmla="*/ 0 h 391239"/>
                  <a:gd name="connsiteX1" fmla="*/ 709763 w 709782"/>
                  <a:gd name="connsiteY1" fmla="*/ 195490 h 391239"/>
                  <a:gd name="connsiteX2" fmla="*/ 709782 w 709782"/>
                  <a:gd name="connsiteY2" fmla="*/ 195620 h 391239"/>
                  <a:gd name="connsiteX3" fmla="*/ 709763 w 709782"/>
                  <a:gd name="connsiteY3" fmla="*/ 195749 h 391239"/>
                  <a:gd name="connsiteX4" fmla="*/ 354891 w 709782"/>
                  <a:gd name="connsiteY4" fmla="*/ 391239 h 391239"/>
                  <a:gd name="connsiteX5" fmla="*/ 19 w 709782"/>
                  <a:gd name="connsiteY5" fmla="*/ 195749 h 391239"/>
                  <a:gd name="connsiteX6" fmla="*/ 0 w 709782"/>
                  <a:gd name="connsiteY6" fmla="*/ 195620 h 391239"/>
                  <a:gd name="connsiteX7" fmla="*/ 19 w 709782"/>
                  <a:gd name="connsiteY7" fmla="*/ 195490 h 391239"/>
                  <a:gd name="connsiteX8" fmla="*/ 354891 w 709782"/>
                  <a:gd name="connsiteY8" fmla="*/ 0 h 39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9782" h="391239">
                    <a:moveTo>
                      <a:pt x="354891" y="0"/>
                    </a:moveTo>
                    <a:cubicBezTo>
                      <a:pt x="529939" y="0"/>
                      <a:pt x="675986" y="83924"/>
                      <a:pt x="709763" y="195490"/>
                    </a:cubicBezTo>
                    <a:lnTo>
                      <a:pt x="709782" y="195620"/>
                    </a:lnTo>
                    <a:lnTo>
                      <a:pt x="709763" y="195749"/>
                    </a:lnTo>
                    <a:cubicBezTo>
                      <a:pt x="675986" y="307315"/>
                      <a:pt x="529939" y="391239"/>
                      <a:pt x="354891" y="391239"/>
                    </a:cubicBezTo>
                    <a:cubicBezTo>
                      <a:pt x="179843" y="391239"/>
                      <a:pt x="33796" y="307315"/>
                      <a:pt x="19" y="195749"/>
                    </a:cubicBezTo>
                    <a:lnTo>
                      <a:pt x="0" y="195620"/>
                    </a:lnTo>
                    <a:lnTo>
                      <a:pt x="19" y="195490"/>
                    </a:lnTo>
                    <a:cubicBezTo>
                      <a:pt x="33796" y="83924"/>
                      <a:pt x="179843" y="0"/>
                      <a:pt x="354891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635D0A2D-B333-472F-B091-7E12B472394A}"/>
                  </a:ext>
                </a:extLst>
              </p:cNvPr>
              <p:cNvSpPr/>
              <p:nvPr/>
            </p:nvSpPr>
            <p:spPr>
              <a:xfrm rot="21297692">
                <a:off x="6031036" y="4176941"/>
                <a:ext cx="2468417" cy="510219"/>
              </a:xfrm>
              <a:custGeom>
                <a:avLst/>
                <a:gdLst>
                  <a:gd name="connsiteX0" fmla="*/ 354891 w 709782"/>
                  <a:gd name="connsiteY0" fmla="*/ 0 h 391239"/>
                  <a:gd name="connsiteX1" fmla="*/ 709763 w 709782"/>
                  <a:gd name="connsiteY1" fmla="*/ 195490 h 391239"/>
                  <a:gd name="connsiteX2" fmla="*/ 709782 w 709782"/>
                  <a:gd name="connsiteY2" fmla="*/ 195620 h 391239"/>
                  <a:gd name="connsiteX3" fmla="*/ 709763 w 709782"/>
                  <a:gd name="connsiteY3" fmla="*/ 195749 h 391239"/>
                  <a:gd name="connsiteX4" fmla="*/ 354891 w 709782"/>
                  <a:gd name="connsiteY4" fmla="*/ 391239 h 391239"/>
                  <a:gd name="connsiteX5" fmla="*/ 19 w 709782"/>
                  <a:gd name="connsiteY5" fmla="*/ 195749 h 391239"/>
                  <a:gd name="connsiteX6" fmla="*/ 0 w 709782"/>
                  <a:gd name="connsiteY6" fmla="*/ 195620 h 391239"/>
                  <a:gd name="connsiteX7" fmla="*/ 19 w 709782"/>
                  <a:gd name="connsiteY7" fmla="*/ 195490 h 391239"/>
                  <a:gd name="connsiteX8" fmla="*/ 354891 w 709782"/>
                  <a:gd name="connsiteY8" fmla="*/ 0 h 391239"/>
                  <a:gd name="connsiteX0" fmla="*/ 354891 w 709782"/>
                  <a:gd name="connsiteY0" fmla="*/ 0 h 391239"/>
                  <a:gd name="connsiteX1" fmla="*/ 709763 w 709782"/>
                  <a:gd name="connsiteY1" fmla="*/ 195490 h 391239"/>
                  <a:gd name="connsiteX2" fmla="*/ 709782 w 709782"/>
                  <a:gd name="connsiteY2" fmla="*/ 195620 h 391239"/>
                  <a:gd name="connsiteX3" fmla="*/ 709763 w 709782"/>
                  <a:gd name="connsiteY3" fmla="*/ 195749 h 391239"/>
                  <a:gd name="connsiteX4" fmla="*/ 354891 w 709782"/>
                  <a:gd name="connsiteY4" fmla="*/ 391239 h 391239"/>
                  <a:gd name="connsiteX5" fmla="*/ 19 w 709782"/>
                  <a:gd name="connsiteY5" fmla="*/ 195749 h 391239"/>
                  <a:gd name="connsiteX6" fmla="*/ 0 w 709782"/>
                  <a:gd name="connsiteY6" fmla="*/ 195620 h 391239"/>
                  <a:gd name="connsiteX7" fmla="*/ 2770 w 709782"/>
                  <a:gd name="connsiteY7" fmla="*/ 193701 h 391239"/>
                  <a:gd name="connsiteX8" fmla="*/ 354891 w 709782"/>
                  <a:gd name="connsiteY8" fmla="*/ 0 h 391239"/>
                  <a:gd name="connsiteX0" fmla="*/ 354891 w 709782"/>
                  <a:gd name="connsiteY0" fmla="*/ 412 h 391651"/>
                  <a:gd name="connsiteX1" fmla="*/ 709763 w 709782"/>
                  <a:gd name="connsiteY1" fmla="*/ 195902 h 391651"/>
                  <a:gd name="connsiteX2" fmla="*/ 709782 w 709782"/>
                  <a:gd name="connsiteY2" fmla="*/ 196032 h 391651"/>
                  <a:gd name="connsiteX3" fmla="*/ 709763 w 709782"/>
                  <a:gd name="connsiteY3" fmla="*/ 196161 h 391651"/>
                  <a:gd name="connsiteX4" fmla="*/ 354891 w 709782"/>
                  <a:gd name="connsiteY4" fmla="*/ 391651 h 391651"/>
                  <a:gd name="connsiteX5" fmla="*/ 19 w 709782"/>
                  <a:gd name="connsiteY5" fmla="*/ 196161 h 391651"/>
                  <a:gd name="connsiteX6" fmla="*/ 0 w 709782"/>
                  <a:gd name="connsiteY6" fmla="*/ 196032 h 391651"/>
                  <a:gd name="connsiteX7" fmla="*/ 9374 w 709782"/>
                  <a:gd name="connsiteY7" fmla="*/ 239854 h 391651"/>
                  <a:gd name="connsiteX8" fmla="*/ 354891 w 709782"/>
                  <a:gd name="connsiteY8" fmla="*/ 412 h 391651"/>
                  <a:gd name="connsiteX0" fmla="*/ 354873 w 709764"/>
                  <a:gd name="connsiteY0" fmla="*/ 412 h 391651"/>
                  <a:gd name="connsiteX1" fmla="*/ 709745 w 709764"/>
                  <a:gd name="connsiteY1" fmla="*/ 195902 h 391651"/>
                  <a:gd name="connsiteX2" fmla="*/ 709764 w 709764"/>
                  <a:gd name="connsiteY2" fmla="*/ 196032 h 391651"/>
                  <a:gd name="connsiteX3" fmla="*/ 709745 w 709764"/>
                  <a:gd name="connsiteY3" fmla="*/ 196161 h 391651"/>
                  <a:gd name="connsiteX4" fmla="*/ 354873 w 709764"/>
                  <a:gd name="connsiteY4" fmla="*/ 391651 h 391651"/>
                  <a:gd name="connsiteX5" fmla="*/ 1 w 709764"/>
                  <a:gd name="connsiteY5" fmla="*/ 196161 h 391651"/>
                  <a:gd name="connsiteX6" fmla="*/ 17617 w 709764"/>
                  <a:gd name="connsiteY6" fmla="*/ 261600 h 391651"/>
                  <a:gd name="connsiteX7" fmla="*/ 9356 w 709764"/>
                  <a:gd name="connsiteY7" fmla="*/ 239854 h 391651"/>
                  <a:gd name="connsiteX8" fmla="*/ 354873 w 709764"/>
                  <a:gd name="connsiteY8" fmla="*/ 412 h 391651"/>
                  <a:gd name="connsiteX0" fmla="*/ 394204 w 749095"/>
                  <a:gd name="connsiteY0" fmla="*/ 412 h 391651"/>
                  <a:gd name="connsiteX1" fmla="*/ 749076 w 749095"/>
                  <a:gd name="connsiteY1" fmla="*/ 195902 h 391651"/>
                  <a:gd name="connsiteX2" fmla="*/ 749095 w 749095"/>
                  <a:gd name="connsiteY2" fmla="*/ 196032 h 391651"/>
                  <a:gd name="connsiteX3" fmla="*/ 749076 w 749095"/>
                  <a:gd name="connsiteY3" fmla="*/ 196161 h 391651"/>
                  <a:gd name="connsiteX4" fmla="*/ 394204 w 749095"/>
                  <a:gd name="connsiteY4" fmla="*/ 391651 h 391651"/>
                  <a:gd name="connsiteX5" fmla="*/ 39332 w 749095"/>
                  <a:gd name="connsiteY5" fmla="*/ 196161 h 391651"/>
                  <a:gd name="connsiteX6" fmla="*/ 48687 w 749095"/>
                  <a:gd name="connsiteY6" fmla="*/ 239854 h 391651"/>
                  <a:gd name="connsiteX7" fmla="*/ 394204 w 749095"/>
                  <a:gd name="connsiteY7" fmla="*/ 412 h 391651"/>
                  <a:gd name="connsiteX0" fmla="*/ 345517 w 700408"/>
                  <a:gd name="connsiteY0" fmla="*/ 412 h 392050"/>
                  <a:gd name="connsiteX1" fmla="*/ 700389 w 700408"/>
                  <a:gd name="connsiteY1" fmla="*/ 195902 h 392050"/>
                  <a:gd name="connsiteX2" fmla="*/ 700408 w 700408"/>
                  <a:gd name="connsiteY2" fmla="*/ 196032 h 392050"/>
                  <a:gd name="connsiteX3" fmla="*/ 700389 w 700408"/>
                  <a:gd name="connsiteY3" fmla="*/ 196161 h 392050"/>
                  <a:gd name="connsiteX4" fmla="*/ 345517 w 700408"/>
                  <a:gd name="connsiteY4" fmla="*/ 391651 h 392050"/>
                  <a:gd name="connsiteX5" fmla="*/ 0 w 700408"/>
                  <a:gd name="connsiteY5" fmla="*/ 239854 h 392050"/>
                  <a:gd name="connsiteX6" fmla="*/ 345517 w 700408"/>
                  <a:gd name="connsiteY6" fmla="*/ 412 h 392050"/>
                  <a:gd name="connsiteX0" fmla="*/ 343342 w 698233"/>
                  <a:gd name="connsiteY0" fmla="*/ 231 h 391668"/>
                  <a:gd name="connsiteX1" fmla="*/ 698214 w 698233"/>
                  <a:gd name="connsiteY1" fmla="*/ 195721 h 391668"/>
                  <a:gd name="connsiteX2" fmla="*/ 698233 w 698233"/>
                  <a:gd name="connsiteY2" fmla="*/ 195851 h 391668"/>
                  <a:gd name="connsiteX3" fmla="*/ 698214 w 698233"/>
                  <a:gd name="connsiteY3" fmla="*/ 195980 h 391668"/>
                  <a:gd name="connsiteX4" fmla="*/ 343342 w 698233"/>
                  <a:gd name="connsiteY4" fmla="*/ 391470 h 391668"/>
                  <a:gd name="connsiteX5" fmla="*/ 0 w 698233"/>
                  <a:gd name="connsiteY5" fmla="*/ 227933 h 391668"/>
                  <a:gd name="connsiteX6" fmla="*/ 343342 w 698233"/>
                  <a:gd name="connsiteY6" fmla="*/ 231 h 391668"/>
                  <a:gd name="connsiteX0" fmla="*/ 343342 w 698233"/>
                  <a:gd name="connsiteY0" fmla="*/ 231 h 391674"/>
                  <a:gd name="connsiteX1" fmla="*/ 698214 w 698233"/>
                  <a:gd name="connsiteY1" fmla="*/ 195721 h 391674"/>
                  <a:gd name="connsiteX2" fmla="*/ 698233 w 698233"/>
                  <a:gd name="connsiteY2" fmla="*/ 195851 h 391674"/>
                  <a:gd name="connsiteX3" fmla="*/ 698214 w 698233"/>
                  <a:gd name="connsiteY3" fmla="*/ 195980 h 391674"/>
                  <a:gd name="connsiteX4" fmla="*/ 343342 w 698233"/>
                  <a:gd name="connsiteY4" fmla="*/ 391470 h 391674"/>
                  <a:gd name="connsiteX5" fmla="*/ 0 w 698233"/>
                  <a:gd name="connsiteY5" fmla="*/ 227933 h 391674"/>
                  <a:gd name="connsiteX6" fmla="*/ 343342 w 698233"/>
                  <a:gd name="connsiteY6" fmla="*/ 231 h 391674"/>
                  <a:gd name="connsiteX0" fmla="*/ 343342 w 698233"/>
                  <a:gd name="connsiteY0" fmla="*/ 231 h 391674"/>
                  <a:gd name="connsiteX1" fmla="*/ 698214 w 698233"/>
                  <a:gd name="connsiteY1" fmla="*/ 195721 h 391674"/>
                  <a:gd name="connsiteX2" fmla="*/ 698233 w 698233"/>
                  <a:gd name="connsiteY2" fmla="*/ 195851 h 391674"/>
                  <a:gd name="connsiteX3" fmla="*/ 343342 w 698233"/>
                  <a:gd name="connsiteY3" fmla="*/ 391470 h 391674"/>
                  <a:gd name="connsiteX4" fmla="*/ 0 w 698233"/>
                  <a:gd name="connsiteY4" fmla="*/ 227933 h 391674"/>
                  <a:gd name="connsiteX5" fmla="*/ 343342 w 698233"/>
                  <a:gd name="connsiteY5" fmla="*/ 231 h 391674"/>
                  <a:gd name="connsiteX0" fmla="*/ 343342 w 698214"/>
                  <a:gd name="connsiteY0" fmla="*/ 231 h 391485"/>
                  <a:gd name="connsiteX1" fmla="*/ 698214 w 698214"/>
                  <a:gd name="connsiteY1" fmla="*/ 195721 h 391485"/>
                  <a:gd name="connsiteX2" fmla="*/ 687911 w 698214"/>
                  <a:gd name="connsiteY2" fmla="*/ 237515 h 391485"/>
                  <a:gd name="connsiteX3" fmla="*/ 343342 w 698214"/>
                  <a:gd name="connsiteY3" fmla="*/ 391470 h 391485"/>
                  <a:gd name="connsiteX4" fmla="*/ 0 w 698214"/>
                  <a:gd name="connsiteY4" fmla="*/ 227933 h 391485"/>
                  <a:gd name="connsiteX5" fmla="*/ 343342 w 698214"/>
                  <a:gd name="connsiteY5" fmla="*/ 231 h 391485"/>
                  <a:gd name="connsiteX0" fmla="*/ 343342 w 687911"/>
                  <a:gd name="connsiteY0" fmla="*/ 0 h 391254"/>
                  <a:gd name="connsiteX1" fmla="*/ 687911 w 687911"/>
                  <a:gd name="connsiteY1" fmla="*/ 237284 h 391254"/>
                  <a:gd name="connsiteX2" fmla="*/ 343342 w 687911"/>
                  <a:gd name="connsiteY2" fmla="*/ 391239 h 391254"/>
                  <a:gd name="connsiteX3" fmla="*/ 0 w 687911"/>
                  <a:gd name="connsiteY3" fmla="*/ 227702 h 391254"/>
                  <a:gd name="connsiteX4" fmla="*/ 343342 w 687911"/>
                  <a:gd name="connsiteY4" fmla="*/ 0 h 391254"/>
                  <a:gd name="connsiteX0" fmla="*/ 343342 w 687911"/>
                  <a:gd name="connsiteY0" fmla="*/ 0 h 391953"/>
                  <a:gd name="connsiteX1" fmla="*/ 687911 w 687911"/>
                  <a:gd name="connsiteY1" fmla="*/ 237284 h 391953"/>
                  <a:gd name="connsiteX2" fmla="*/ 343342 w 687911"/>
                  <a:gd name="connsiteY2" fmla="*/ 391239 h 391953"/>
                  <a:gd name="connsiteX3" fmla="*/ 0 w 687911"/>
                  <a:gd name="connsiteY3" fmla="*/ 227702 h 391953"/>
                  <a:gd name="connsiteX4" fmla="*/ 343342 w 687911"/>
                  <a:gd name="connsiteY4" fmla="*/ 0 h 391953"/>
                  <a:gd name="connsiteX0" fmla="*/ 343342 w 687911"/>
                  <a:gd name="connsiteY0" fmla="*/ 430 h 392383"/>
                  <a:gd name="connsiteX1" fmla="*/ 687911 w 687911"/>
                  <a:gd name="connsiteY1" fmla="*/ 237714 h 392383"/>
                  <a:gd name="connsiteX2" fmla="*/ 343342 w 687911"/>
                  <a:gd name="connsiteY2" fmla="*/ 391669 h 392383"/>
                  <a:gd name="connsiteX3" fmla="*/ 0 w 687911"/>
                  <a:gd name="connsiteY3" fmla="*/ 228132 h 392383"/>
                  <a:gd name="connsiteX4" fmla="*/ 343342 w 687911"/>
                  <a:gd name="connsiteY4" fmla="*/ 430 h 392383"/>
                  <a:gd name="connsiteX0" fmla="*/ 350705 w 695274"/>
                  <a:gd name="connsiteY0" fmla="*/ 2 h 391243"/>
                  <a:gd name="connsiteX1" fmla="*/ 695274 w 695274"/>
                  <a:gd name="connsiteY1" fmla="*/ 237286 h 391243"/>
                  <a:gd name="connsiteX2" fmla="*/ 350705 w 695274"/>
                  <a:gd name="connsiteY2" fmla="*/ 391241 h 391243"/>
                  <a:gd name="connsiteX3" fmla="*/ 0 w 695274"/>
                  <a:gd name="connsiteY3" fmla="*/ 233289 h 391243"/>
                  <a:gd name="connsiteX4" fmla="*/ 350705 w 695274"/>
                  <a:gd name="connsiteY4" fmla="*/ 2 h 391243"/>
                  <a:gd name="connsiteX0" fmla="*/ 350705 w 695274"/>
                  <a:gd name="connsiteY0" fmla="*/ 1399 h 392640"/>
                  <a:gd name="connsiteX1" fmla="*/ 695274 w 695274"/>
                  <a:gd name="connsiteY1" fmla="*/ 238683 h 392640"/>
                  <a:gd name="connsiteX2" fmla="*/ 350705 w 695274"/>
                  <a:gd name="connsiteY2" fmla="*/ 392638 h 392640"/>
                  <a:gd name="connsiteX3" fmla="*/ 0 w 695274"/>
                  <a:gd name="connsiteY3" fmla="*/ 234686 h 392640"/>
                  <a:gd name="connsiteX4" fmla="*/ 350705 w 695274"/>
                  <a:gd name="connsiteY4" fmla="*/ 1399 h 39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5274" h="392640">
                    <a:moveTo>
                      <a:pt x="350705" y="1399"/>
                    </a:moveTo>
                    <a:cubicBezTo>
                      <a:pt x="484295" y="-18198"/>
                      <a:pt x="695274" y="173477"/>
                      <a:pt x="695274" y="238683"/>
                    </a:cubicBezTo>
                    <a:cubicBezTo>
                      <a:pt x="636129" y="271308"/>
                      <a:pt x="466584" y="393304"/>
                      <a:pt x="350705" y="392638"/>
                    </a:cubicBezTo>
                    <a:cubicBezTo>
                      <a:pt x="234826" y="391972"/>
                      <a:pt x="16035" y="303754"/>
                      <a:pt x="0" y="234686"/>
                    </a:cubicBezTo>
                    <a:cubicBezTo>
                      <a:pt x="0" y="169480"/>
                      <a:pt x="217115" y="20996"/>
                      <a:pt x="350705" y="1399"/>
                    </a:cubicBezTo>
                    <a:close/>
                  </a:path>
                </a:pathLst>
              </a:custGeom>
              <a:pattFill prst="dkHorz">
                <a:fgClr>
                  <a:srgbClr val="00CC00"/>
                </a:fgClr>
                <a:bgClr>
                  <a:srgbClr val="92D05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EF8F3973-7E07-4F4D-B417-EDFCC7773EBF}"/>
                  </a:ext>
                </a:extLst>
              </p:cNvPr>
              <p:cNvSpPr/>
              <p:nvPr/>
            </p:nvSpPr>
            <p:spPr>
              <a:xfrm rot="21332347">
                <a:off x="6790868" y="3908510"/>
                <a:ext cx="1007697" cy="710837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003300"/>
                </a:fgClr>
                <a:bgClr>
                  <a:srgbClr val="0099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CBF83154-0028-4227-82B4-50B74191B0F4}"/>
                  </a:ext>
                </a:extLst>
              </p:cNvPr>
              <p:cNvSpPr/>
              <p:nvPr/>
            </p:nvSpPr>
            <p:spPr>
              <a:xfrm rot="21332347">
                <a:off x="6860626" y="4032235"/>
                <a:ext cx="388950" cy="536592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311C4D44-6491-4E66-A9FB-47025D1EE2FB}"/>
              </a:ext>
            </a:extLst>
          </p:cNvPr>
          <p:cNvGrpSpPr/>
          <p:nvPr/>
        </p:nvGrpSpPr>
        <p:grpSpPr>
          <a:xfrm>
            <a:off x="6805669" y="2836637"/>
            <a:ext cx="1802857" cy="1049953"/>
            <a:chOff x="1037840" y="2952750"/>
            <a:chExt cx="3267460" cy="1902913"/>
          </a:xfrm>
        </p:grpSpPr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510835DE-E491-42EB-AFDD-0581B2CA167F}"/>
                </a:ext>
              </a:extLst>
            </p:cNvPr>
            <p:cNvGrpSpPr/>
            <p:nvPr/>
          </p:nvGrpSpPr>
          <p:grpSpPr>
            <a:xfrm>
              <a:off x="1037840" y="2952750"/>
              <a:ext cx="3267460" cy="1292225"/>
              <a:chOff x="1037840" y="2952750"/>
              <a:chExt cx="3267460" cy="1292225"/>
            </a:xfrm>
          </p:grpSpPr>
          <p:sp>
            <p:nvSpPr>
              <p:cNvPr id="290" name="四角形: 角を丸くする 289">
                <a:extLst>
                  <a:ext uri="{FF2B5EF4-FFF2-40B4-BE49-F238E27FC236}">
                    <a16:creationId xmlns:a16="http://schemas.microsoft.com/office/drawing/2014/main" id="{9360DA2D-7705-44E6-9698-6CD90A334CDA}"/>
                  </a:ext>
                </a:extLst>
              </p:cNvPr>
              <p:cNvSpPr/>
              <p:nvPr/>
            </p:nvSpPr>
            <p:spPr>
              <a:xfrm>
                <a:off x="1322195" y="2952750"/>
                <a:ext cx="2698750" cy="355600"/>
              </a:xfrm>
              <a:prstGeom prst="roundRect">
                <a:avLst/>
              </a:prstGeom>
              <a:solidFill>
                <a:srgbClr val="4472C4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1" name="四角形: 角を丸くする 290">
                <a:extLst>
                  <a:ext uri="{FF2B5EF4-FFF2-40B4-BE49-F238E27FC236}">
                    <a16:creationId xmlns:a16="http://schemas.microsoft.com/office/drawing/2014/main" id="{A52F24C4-D6E6-4607-A4A9-49C667A73D78}"/>
                  </a:ext>
                </a:extLst>
              </p:cNvPr>
              <p:cNvSpPr/>
              <p:nvPr/>
            </p:nvSpPr>
            <p:spPr>
              <a:xfrm>
                <a:off x="1322195" y="3009900"/>
                <a:ext cx="2698750" cy="355600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2" name="台形 291">
                <a:extLst>
                  <a:ext uri="{FF2B5EF4-FFF2-40B4-BE49-F238E27FC236}">
                    <a16:creationId xmlns:a16="http://schemas.microsoft.com/office/drawing/2014/main" id="{167D8753-77BA-4DA3-99D3-9238AD473826}"/>
                  </a:ext>
                </a:extLst>
              </p:cNvPr>
              <p:cNvSpPr/>
              <p:nvPr/>
            </p:nvSpPr>
            <p:spPr>
              <a:xfrm>
                <a:off x="1174750" y="2952750"/>
                <a:ext cx="2971800" cy="1155700"/>
              </a:xfrm>
              <a:prstGeom prst="trapezoid">
                <a:avLst/>
              </a:prstGeom>
              <a:pattFill prst="wdUpDiag">
                <a:fgClr>
                  <a:srgbClr val="ED7D31">
                    <a:lumMod val="60000"/>
                    <a:lumOff val="4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3" name="台形 292">
                <a:extLst>
                  <a:ext uri="{FF2B5EF4-FFF2-40B4-BE49-F238E27FC236}">
                    <a16:creationId xmlns:a16="http://schemas.microsoft.com/office/drawing/2014/main" id="{D7381CB5-8CF8-4A8A-B743-169FB40B3981}"/>
                  </a:ext>
                </a:extLst>
              </p:cNvPr>
              <p:cNvSpPr/>
              <p:nvPr/>
            </p:nvSpPr>
            <p:spPr>
              <a:xfrm>
                <a:off x="1301750" y="3009900"/>
                <a:ext cx="2698750" cy="1003300"/>
              </a:xfrm>
              <a:prstGeom prst="trapezoid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1D5396D0-D6CF-47A4-BAAA-91CB8737E685}"/>
                  </a:ext>
                </a:extLst>
              </p:cNvPr>
              <p:cNvSpPr/>
              <p:nvPr/>
            </p:nvSpPr>
            <p:spPr>
              <a:xfrm>
                <a:off x="1322195" y="2952750"/>
                <a:ext cx="2698750" cy="116418"/>
              </a:xfrm>
              <a:custGeom>
                <a:avLst/>
                <a:gdLst>
                  <a:gd name="connsiteX0" fmla="*/ 59268 w 2698750"/>
                  <a:gd name="connsiteY0" fmla="*/ 0 h 116418"/>
                  <a:gd name="connsiteX1" fmla="*/ 2639482 w 2698750"/>
                  <a:gd name="connsiteY1" fmla="*/ 0 h 116418"/>
                  <a:gd name="connsiteX2" fmla="*/ 2698750 w 2698750"/>
                  <a:gd name="connsiteY2" fmla="*/ 59268 h 116418"/>
                  <a:gd name="connsiteX3" fmla="*/ 2698750 w 2698750"/>
                  <a:gd name="connsiteY3" fmla="*/ 116418 h 116418"/>
                  <a:gd name="connsiteX4" fmla="*/ 2639482 w 2698750"/>
                  <a:gd name="connsiteY4" fmla="*/ 57150 h 116418"/>
                  <a:gd name="connsiteX5" fmla="*/ 59268 w 2698750"/>
                  <a:gd name="connsiteY5" fmla="*/ 57150 h 116418"/>
                  <a:gd name="connsiteX6" fmla="*/ 0 w 2698750"/>
                  <a:gd name="connsiteY6" fmla="*/ 116418 h 116418"/>
                  <a:gd name="connsiteX7" fmla="*/ 0 w 2698750"/>
                  <a:gd name="connsiteY7" fmla="*/ 59268 h 116418"/>
                  <a:gd name="connsiteX8" fmla="*/ 59268 w 2698750"/>
                  <a:gd name="connsiteY8" fmla="*/ 0 h 116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98750" h="116418">
                    <a:moveTo>
                      <a:pt x="59268" y="0"/>
                    </a:moveTo>
                    <a:lnTo>
                      <a:pt x="2639482" y="0"/>
                    </a:lnTo>
                    <a:cubicBezTo>
                      <a:pt x="2672215" y="0"/>
                      <a:pt x="2698750" y="26535"/>
                      <a:pt x="2698750" y="59268"/>
                    </a:cubicBezTo>
                    <a:lnTo>
                      <a:pt x="2698750" y="116418"/>
                    </a:lnTo>
                    <a:cubicBezTo>
                      <a:pt x="2698750" y="83685"/>
                      <a:pt x="2672215" y="57150"/>
                      <a:pt x="2639482" y="57150"/>
                    </a:cubicBezTo>
                    <a:lnTo>
                      <a:pt x="59268" y="57150"/>
                    </a:lnTo>
                    <a:cubicBezTo>
                      <a:pt x="26535" y="57150"/>
                      <a:pt x="0" y="83685"/>
                      <a:pt x="0" y="116418"/>
                    </a:cubicBezTo>
                    <a:lnTo>
                      <a:pt x="0" y="59268"/>
                    </a:lnTo>
                    <a:cubicBezTo>
                      <a:pt x="0" y="26535"/>
                      <a:pt x="26535" y="0"/>
                      <a:pt x="59268" y="0"/>
                    </a:cubicBezTo>
                    <a:close/>
                  </a:path>
                </a:pathLst>
              </a:custGeom>
              <a:pattFill prst="wdUpDiag">
                <a:fgClr>
                  <a:srgbClr val="ED7D31">
                    <a:lumMod val="60000"/>
                    <a:lumOff val="4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5" name="台形 294">
                <a:extLst>
                  <a:ext uri="{FF2B5EF4-FFF2-40B4-BE49-F238E27FC236}">
                    <a16:creationId xmlns:a16="http://schemas.microsoft.com/office/drawing/2014/main" id="{2663DC26-E872-4DBB-8C2D-64469BAB65DF}"/>
                  </a:ext>
                </a:extLst>
              </p:cNvPr>
              <p:cNvSpPr/>
              <p:nvPr/>
            </p:nvSpPr>
            <p:spPr>
              <a:xfrm>
                <a:off x="1356519" y="3145704"/>
                <a:ext cx="2589212" cy="818477"/>
              </a:xfrm>
              <a:prstGeom prst="trapezoid">
                <a:avLst/>
              </a:prstGeom>
              <a:pattFill prst="dkHorz">
                <a:fgClr>
                  <a:srgbClr val="FFC000">
                    <a:lumMod val="75000"/>
                  </a:srgbClr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13F7644A-2F33-4710-B691-3F37B8266118}"/>
                  </a:ext>
                </a:extLst>
              </p:cNvPr>
              <p:cNvGrpSpPr/>
              <p:nvPr/>
            </p:nvGrpSpPr>
            <p:grpSpPr>
              <a:xfrm>
                <a:off x="1565762" y="3042150"/>
                <a:ext cx="631338" cy="339392"/>
                <a:chOff x="2384912" y="1952107"/>
                <a:chExt cx="685922" cy="460606"/>
              </a:xfrm>
            </p:grpSpPr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8E7A486D-20C9-4C03-97B9-7BFB3A9BA051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85D38BA7-5D2E-4D7E-83F6-98E831BA1589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C74F0C60-667A-4781-9A58-A7AFDF14377C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97" name="グループ化 396">
                  <a:extLst>
                    <a:ext uri="{FF2B5EF4-FFF2-40B4-BE49-F238E27FC236}">
                      <a16:creationId xmlns:a16="http://schemas.microsoft.com/office/drawing/2014/main" id="{26A17B85-4C66-4A89-9A88-507C321D0F0B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5D29A82A-064C-4411-A867-0421B08731C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9" name="フリーフォーム: 図形 398">
                    <a:extLst>
                      <a:ext uri="{FF2B5EF4-FFF2-40B4-BE49-F238E27FC236}">
                        <a16:creationId xmlns:a16="http://schemas.microsoft.com/office/drawing/2014/main" id="{FB7AAC38-689C-4B7F-933E-F70A58687AC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0" name="フリーフォーム: 図形 399">
                    <a:extLst>
                      <a:ext uri="{FF2B5EF4-FFF2-40B4-BE49-F238E27FC236}">
                        <a16:creationId xmlns:a16="http://schemas.microsoft.com/office/drawing/2014/main" id="{389820A0-43DF-451F-B67D-7BC3A3575B1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CDBBAE53-9C29-46A5-A64E-2FA3E31A440F}"/>
                  </a:ext>
                </a:extLst>
              </p:cNvPr>
              <p:cNvGrpSpPr/>
              <p:nvPr/>
            </p:nvGrpSpPr>
            <p:grpSpPr>
              <a:xfrm>
                <a:off x="1513986" y="3322337"/>
                <a:ext cx="631338" cy="339392"/>
                <a:chOff x="2384912" y="1952107"/>
                <a:chExt cx="685922" cy="460606"/>
              </a:xfrm>
            </p:grpSpPr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AB3DBB63-0130-4C23-80FB-E41446D4845E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C85074B5-454D-4747-8DB0-3E90AECE1A2F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96F07F6F-58CE-47EF-8700-068A074EABCF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90" name="グループ化 389">
                  <a:extLst>
                    <a:ext uri="{FF2B5EF4-FFF2-40B4-BE49-F238E27FC236}">
                      <a16:creationId xmlns:a16="http://schemas.microsoft.com/office/drawing/2014/main" id="{B234B025-C6A7-446B-AD2D-4C4E543C9E18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391" name="フリーフォーム: 図形 390">
                    <a:extLst>
                      <a:ext uri="{FF2B5EF4-FFF2-40B4-BE49-F238E27FC236}">
                        <a16:creationId xmlns:a16="http://schemas.microsoft.com/office/drawing/2014/main" id="{67B4F28B-D512-47C6-9EC2-BFE64D8DE1C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2" name="フリーフォーム: 図形 391">
                    <a:extLst>
                      <a:ext uri="{FF2B5EF4-FFF2-40B4-BE49-F238E27FC236}">
                        <a16:creationId xmlns:a16="http://schemas.microsoft.com/office/drawing/2014/main" id="{20DAEC95-82B8-414E-849F-B585D074AD1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3" name="フリーフォーム: 図形 392">
                    <a:extLst>
                      <a:ext uri="{FF2B5EF4-FFF2-40B4-BE49-F238E27FC236}">
                        <a16:creationId xmlns:a16="http://schemas.microsoft.com/office/drawing/2014/main" id="{B03514A5-1C25-4213-BB35-8A2940520BD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409D539E-7E0C-4BA9-9F77-7E0A356245C9}"/>
                  </a:ext>
                </a:extLst>
              </p:cNvPr>
              <p:cNvGrpSpPr/>
              <p:nvPr/>
            </p:nvGrpSpPr>
            <p:grpSpPr>
              <a:xfrm>
                <a:off x="1450486" y="3582113"/>
                <a:ext cx="631338" cy="339392"/>
                <a:chOff x="2384912" y="1952107"/>
                <a:chExt cx="685922" cy="460606"/>
              </a:xfrm>
            </p:grpSpPr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6EBE130E-F907-4594-A1F9-10447D5E4F3C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411574C1-A043-476D-85E6-7C6B1E561385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E286A22B-4A0A-4261-9E46-1D539B38D4C1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83" name="グループ化 382">
                  <a:extLst>
                    <a:ext uri="{FF2B5EF4-FFF2-40B4-BE49-F238E27FC236}">
                      <a16:creationId xmlns:a16="http://schemas.microsoft.com/office/drawing/2014/main" id="{FA77442B-839B-4B7E-9196-97190A7586B1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384" name="フリーフォーム: 図形 383">
                    <a:extLst>
                      <a:ext uri="{FF2B5EF4-FFF2-40B4-BE49-F238E27FC236}">
                        <a16:creationId xmlns:a16="http://schemas.microsoft.com/office/drawing/2014/main" id="{DAFF6660-6983-4A8E-BD0B-878FA25FA6F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93440488-5E3A-4C32-AA16-4354910F947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57022CC3-8FE3-4C9E-9F1F-CF972D55821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FF5B1DC7-B810-4061-B93A-8ECE08ACEB02}"/>
                  </a:ext>
                </a:extLst>
              </p:cNvPr>
              <p:cNvGrpSpPr/>
              <p:nvPr/>
            </p:nvGrpSpPr>
            <p:grpSpPr>
              <a:xfrm>
                <a:off x="2124562" y="3042150"/>
                <a:ext cx="631338" cy="339392"/>
                <a:chOff x="2384912" y="1952107"/>
                <a:chExt cx="685922" cy="460606"/>
              </a:xfrm>
            </p:grpSpPr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3D56AFE5-42AA-4921-95DB-47A00038EA0E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D54F28DF-C38F-4CF7-B4B1-79BACB8389F3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DC755666-440E-4751-9DA3-535DC60732FD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76" name="グループ化 375">
                  <a:extLst>
                    <a:ext uri="{FF2B5EF4-FFF2-40B4-BE49-F238E27FC236}">
                      <a16:creationId xmlns:a16="http://schemas.microsoft.com/office/drawing/2014/main" id="{F9AD2C51-72DA-4504-8873-ED9496AB826D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D8487258-AE12-4AD7-AF38-E5855E74705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8" name="フリーフォーム: 図形 377">
                    <a:extLst>
                      <a:ext uri="{FF2B5EF4-FFF2-40B4-BE49-F238E27FC236}">
                        <a16:creationId xmlns:a16="http://schemas.microsoft.com/office/drawing/2014/main" id="{19D36440-1AF6-42A4-BC64-07725586C19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5492199D-4D83-4B27-8203-5529AD88184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817705D8-7BF1-4988-9A88-44309E3A0594}"/>
                  </a:ext>
                </a:extLst>
              </p:cNvPr>
              <p:cNvGrpSpPr/>
              <p:nvPr/>
            </p:nvGrpSpPr>
            <p:grpSpPr>
              <a:xfrm>
                <a:off x="2072786" y="3322337"/>
                <a:ext cx="631338" cy="339392"/>
                <a:chOff x="2384912" y="1952107"/>
                <a:chExt cx="685922" cy="460606"/>
              </a:xfrm>
            </p:grpSpPr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DC49B9CB-5C19-4173-9635-71453C7E36CB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3ACD619E-712B-4EDB-AD5E-610C99EFEFDD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250FD08C-5E6B-4AEC-8D76-14F1CB9AB317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69" name="グループ化 368">
                  <a:extLst>
                    <a:ext uri="{FF2B5EF4-FFF2-40B4-BE49-F238E27FC236}">
                      <a16:creationId xmlns:a16="http://schemas.microsoft.com/office/drawing/2014/main" id="{5B72395F-7B81-405A-8904-6EFA84470E7B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4A5DF315-29A0-4E18-A71C-FF4EADD5F90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F8013E13-1E58-48BF-A2EE-31F80646389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2" name="フリーフォーム: 図形 371">
                    <a:extLst>
                      <a:ext uri="{FF2B5EF4-FFF2-40B4-BE49-F238E27FC236}">
                        <a16:creationId xmlns:a16="http://schemas.microsoft.com/office/drawing/2014/main" id="{94B37248-1AF8-4546-8AE4-30FE404E707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D16D35BC-A090-40A9-AD19-5F60A2CE81F2}"/>
                  </a:ext>
                </a:extLst>
              </p:cNvPr>
              <p:cNvGrpSpPr/>
              <p:nvPr/>
            </p:nvGrpSpPr>
            <p:grpSpPr>
              <a:xfrm>
                <a:off x="2009286" y="3582113"/>
                <a:ext cx="631338" cy="339392"/>
                <a:chOff x="2384912" y="1952107"/>
                <a:chExt cx="685922" cy="460606"/>
              </a:xfrm>
            </p:grpSpPr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4A4D35E6-E0A4-4378-98A9-8D1EEF69550F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79151070-D64A-44B1-A0EF-CED444940FD1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84E716C2-F43B-4AD5-ADA8-FA12302C8A86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62" name="グループ化 361">
                  <a:extLst>
                    <a:ext uri="{FF2B5EF4-FFF2-40B4-BE49-F238E27FC236}">
                      <a16:creationId xmlns:a16="http://schemas.microsoft.com/office/drawing/2014/main" id="{34800C8D-E9F8-4D9B-B67E-D632BF5F7A49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363" name="フリーフォーム: 図形 362">
                    <a:extLst>
                      <a:ext uri="{FF2B5EF4-FFF2-40B4-BE49-F238E27FC236}">
                        <a16:creationId xmlns:a16="http://schemas.microsoft.com/office/drawing/2014/main" id="{9CEFA62D-D2DA-47EF-BA23-4279DDE669B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AB240A58-97FF-429A-A727-D2D57E30E7D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2FDFB4EF-25AD-4950-A869-867B8C6D7F8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C12F04EE-7D52-4186-93D6-89C4B7B1C282}"/>
                  </a:ext>
                </a:extLst>
              </p:cNvPr>
              <p:cNvGrpSpPr/>
              <p:nvPr/>
            </p:nvGrpSpPr>
            <p:grpSpPr>
              <a:xfrm>
                <a:off x="2645262" y="3042150"/>
                <a:ext cx="631338" cy="339392"/>
                <a:chOff x="2384912" y="1952107"/>
                <a:chExt cx="685922" cy="460606"/>
              </a:xfrm>
            </p:grpSpPr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831C01CA-415A-4C51-9626-10E0973BB52B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08466ACF-10FA-446D-8F12-5EA1FA77467A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E5862646-3CC7-4CBA-9540-BE69CED38DD5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6EB14F12-9606-4D1E-A081-31B95AAB2010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8489578D-A146-4BBF-8D0D-107B08FCBA5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CF72614E-56FB-407D-9D8C-AFEF828C9F7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D88BC949-4611-4946-9AB8-809685E9FAD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8372EC7E-3EE1-4E95-94D9-FAF252489501}"/>
                  </a:ext>
                </a:extLst>
              </p:cNvPr>
              <p:cNvGrpSpPr/>
              <p:nvPr/>
            </p:nvGrpSpPr>
            <p:grpSpPr>
              <a:xfrm>
                <a:off x="2612247" y="3322337"/>
                <a:ext cx="631338" cy="339392"/>
                <a:chOff x="2384912" y="1952107"/>
                <a:chExt cx="685922" cy="460606"/>
              </a:xfrm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0EF5EF4E-A564-4221-91B5-272B8EB270DB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F26C858E-25DD-487F-9638-C5ABDB626C20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B43C765E-A6AC-478E-85DC-6E2B243B7586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BC1CD392-4854-4270-A7E9-710F5E38901C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349" name="フリーフォーム: 図形 348">
                    <a:extLst>
                      <a:ext uri="{FF2B5EF4-FFF2-40B4-BE49-F238E27FC236}">
                        <a16:creationId xmlns:a16="http://schemas.microsoft.com/office/drawing/2014/main" id="{60C84763-91CF-45C2-ACCD-C20B1027D39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F94DE7F8-CA7D-4962-AD71-E49426A0094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8B1EF442-7ACC-45CA-93B6-E9A52534721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BC6984D7-530D-4A29-A835-9EAEBF2A3F07}"/>
                  </a:ext>
                </a:extLst>
              </p:cNvPr>
              <p:cNvGrpSpPr/>
              <p:nvPr/>
            </p:nvGrpSpPr>
            <p:grpSpPr>
              <a:xfrm>
                <a:off x="2637699" y="3582113"/>
                <a:ext cx="631338" cy="339392"/>
                <a:chOff x="2384912" y="1952107"/>
                <a:chExt cx="685922" cy="460606"/>
              </a:xfrm>
            </p:grpSpPr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A3214D56-9731-4DE3-ABD6-7CDC46BFE4F2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7E4F6BC5-FD3A-49D6-AF7D-54433093F8A0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873D82E9-4844-4E9B-B30B-81172471FDD0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FCD64DE7-70BA-43C2-8711-4D0E734D9DC5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843A3D38-3752-4519-9778-5A81EF19305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A5986C2B-947A-4B0C-801A-51F50D908FA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17093BDA-E789-4378-B492-2F08725C267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9F86FC46-89A0-4555-B117-7E014163A9B2}"/>
                  </a:ext>
                </a:extLst>
              </p:cNvPr>
              <p:cNvGrpSpPr/>
              <p:nvPr/>
            </p:nvGrpSpPr>
            <p:grpSpPr>
              <a:xfrm>
                <a:off x="3127862" y="3042150"/>
                <a:ext cx="631338" cy="339392"/>
                <a:chOff x="2384912" y="1952107"/>
                <a:chExt cx="685922" cy="460606"/>
              </a:xfrm>
            </p:grpSpPr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83C1F523-93C5-492C-8DAB-CBE78C008920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74F4A0ED-F84F-41F2-B76F-20FDE32E0652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C54B60F9-DE08-4B3E-947D-E0F7614EF8A2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B3273C3A-6C62-4760-8713-2D1C1A7B76CE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3976EF2A-B86E-4CFE-A910-BCC0EBAF340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F7F4DF91-6095-4F98-BB12-9CFAE901772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3E4F0F11-B000-4BAC-AD68-E25FABA4F2A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808E045C-A20F-4514-9E99-32D85012B3D8}"/>
                  </a:ext>
                </a:extLst>
              </p:cNvPr>
              <p:cNvGrpSpPr/>
              <p:nvPr/>
            </p:nvGrpSpPr>
            <p:grpSpPr>
              <a:xfrm>
                <a:off x="3184009" y="3322337"/>
                <a:ext cx="631338" cy="339392"/>
                <a:chOff x="2384912" y="1952107"/>
                <a:chExt cx="685922" cy="460606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9D4D09CF-4011-49C9-BB40-16CDB9C468A7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03D10AF8-EAA6-4FCB-A54F-9D0BCB394121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BB4153DF-9EA2-4A1E-ABEC-E89E91F9B9ED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27" name="グループ化 326">
                  <a:extLst>
                    <a:ext uri="{FF2B5EF4-FFF2-40B4-BE49-F238E27FC236}">
                      <a16:creationId xmlns:a16="http://schemas.microsoft.com/office/drawing/2014/main" id="{D554E40B-F244-4649-B0F0-AEC0D2EC485D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74764007-BB04-4709-BA5B-BCCD4625737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193C08AC-3C83-45A7-83EA-01579C52B78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AFB4C7DA-D900-4A32-A91D-D59DC4AAEF7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45742EDE-D7CE-46B6-A299-5DE5A1701F3E}"/>
                  </a:ext>
                </a:extLst>
              </p:cNvPr>
              <p:cNvGrpSpPr/>
              <p:nvPr/>
            </p:nvGrpSpPr>
            <p:grpSpPr>
              <a:xfrm>
                <a:off x="3266845" y="3582113"/>
                <a:ext cx="631338" cy="339392"/>
                <a:chOff x="2384912" y="1952107"/>
                <a:chExt cx="685922" cy="460606"/>
              </a:xfrm>
            </p:grpSpPr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F4A7C5E7-B3D8-4AE8-9E53-1E223BF7B971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3C464659-F6A7-4C3F-BD60-CBD2203BE78B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47A84AA1-C4FB-43B4-ADE8-89AE27419886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71129D82-3B16-44B4-8A6D-566EADCA1BA8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2BD81350-648D-4E1F-A99C-FACB5DBB6C1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BDB00C7E-4912-4AA7-AE1C-A8740EFBD8D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FE14EBCE-6B62-466A-ACA2-355BDC13EA4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E57F1584-9345-4B5C-88BF-736AF56E84C9}"/>
                  </a:ext>
                </a:extLst>
              </p:cNvPr>
              <p:cNvGrpSpPr/>
              <p:nvPr/>
            </p:nvGrpSpPr>
            <p:grpSpPr>
              <a:xfrm>
                <a:off x="1037840" y="3794125"/>
                <a:ext cx="3267460" cy="450850"/>
                <a:chOff x="1037840" y="3794125"/>
                <a:chExt cx="3267460" cy="450850"/>
              </a:xfrm>
            </p:grpSpPr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2B54B1F3-BC8A-4833-BA70-1E33F61AC17C}"/>
                    </a:ext>
                  </a:extLst>
                </p:cNvPr>
                <p:cNvSpPr/>
                <p:nvPr/>
              </p:nvSpPr>
              <p:spPr>
                <a:xfrm>
                  <a:off x="1037840" y="3794125"/>
                  <a:ext cx="3267460" cy="450850"/>
                </a:xfrm>
                <a:custGeom>
                  <a:avLst/>
                  <a:gdLst>
                    <a:gd name="connsiteX0" fmla="*/ 78318 w 3267460"/>
                    <a:gd name="connsiteY0" fmla="*/ 0 h 450850"/>
                    <a:gd name="connsiteX1" fmla="*/ 3189142 w 3267460"/>
                    <a:gd name="connsiteY1" fmla="*/ 0 h 450850"/>
                    <a:gd name="connsiteX2" fmla="*/ 3248410 w 3267460"/>
                    <a:gd name="connsiteY2" fmla="*/ 59268 h 450850"/>
                    <a:gd name="connsiteX3" fmla="*/ 3248410 w 3267460"/>
                    <a:gd name="connsiteY3" fmla="*/ 111469 h 450850"/>
                    <a:gd name="connsiteX4" fmla="*/ 3250101 w 3267460"/>
                    <a:gd name="connsiteY4" fmla="*/ 112609 h 450850"/>
                    <a:gd name="connsiteX5" fmla="*/ 3267460 w 3267460"/>
                    <a:gd name="connsiteY5" fmla="*/ 154518 h 450850"/>
                    <a:gd name="connsiteX6" fmla="*/ 3267460 w 3267460"/>
                    <a:gd name="connsiteY6" fmla="*/ 391582 h 450850"/>
                    <a:gd name="connsiteX7" fmla="*/ 3208192 w 3267460"/>
                    <a:gd name="connsiteY7" fmla="*/ 450850 h 450850"/>
                    <a:gd name="connsiteX8" fmla="*/ 59268 w 3267460"/>
                    <a:gd name="connsiteY8" fmla="*/ 450850 h 450850"/>
                    <a:gd name="connsiteX9" fmla="*/ 0 w 3267460"/>
                    <a:gd name="connsiteY9" fmla="*/ 391582 h 450850"/>
                    <a:gd name="connsiteX10" fmla="*/ 0 w 3267460"/>
                    <a:gd name="connsiteY10" fmla="*/ 154518 h 450850"/>
                    <a:gd name="connsiteX11" fmla="*/ 17359 w 3267460"/>
                    <a:gd name="connsiteY11" fmla="*/ 112609 h 450850"/>
                    <a:gd name="connsiteX12" fmla="*/ 19050 w 3267460"/>
                    <a:gd name="connsiteY12" fmla="*/ 111469 h 450850"/>
                    <a:gd name="connsiteX13" fmla="*/ 19050 w 3267460"/>
                    <a:gd name="connsiteY13" fmla="*/ 59268 h 450850"/>
                    <a:gd name="connsiteX14" fmla="*/ 78318 w 3267460"/>
                    <a:gd name="connsiteY14" fmla="*/ 0 h 450850"/>
                    <a:gd name="connsiteX0" fmla="*/ 78318 w 3267460"/>
                    <a:gd name="connsiteY0" fmla="*/ 0 h 450850"/>
                    <a:gd name="connsiteX1" fmla="*/ 3189142 w 3267460"/>
                    <a:gd name="connsiteY1" fmla="*/ 0 h 450850"/>
                    <a:gd name="connsiteX2" fmla="*/ 3248410 w 3267460"/>
                    <a:gd name="connsiteY2" fmla="*/ 59268 h 450850"/>
                    <a:gd name="connsiteX3" fmla="*/ 3248410 w 3267460"/>
                    <a:gd name="connsiteY3" fmla="*/ 111469 h 450850"/>
                    <a:gd name="connsiteX4" fmla="*/ 3250101 w 3267460"/>
                    <a:gd name="connsiteY4" fmla="*/ 112609 h 450850"/>
                    <a:gd name="connsiteX5" fmla="*/ 3267460 w 3267460"/>
                    <a:gd name="connsiteY5" fmla="*/ 154518 h 450850"/>
                    <a:gd name="connsiteX6" fmla="*/ 3267460 w 3267460"/>
                    <a:gd name="connsiteY6" fmla="*/ 391582 h 450850"/>
                    <a:gd name="connsiteX7" fmla="*/ 3208192 w 3267460"/>
                    <a:gd name="connsiteY7" fmla="*/ 450850 h 450850"/>
                    <a:gd name="connsiteX8" fmla="*/ 59268 w 3267460"/>
                    <a:gd name="connsiteY8" fmla="*/ 450850 h 450850"/>
                    <a:gd name="connsiteX9" fmla="*/ 0 w 3267460"/>
                    <a:gd name="connsiteY9" fmla="*/ 391582 h 450850"/>
                    <a:gd name="connsiteX10" fmla="*/ 0 w 3267460"/>
                    <a:gd name="connsiteY10" fmla="*/ 154518 h 450850"/>
                    <a:gd name="connsiteX11" fmla="*/ 17359 w 3267460"/>
                    <a:gd name="connsiteY11" fmla="*/ 112609 h 450850"/>
                    <a:gd name="connsiteX12" fmla="*/ 19050 w 3267460"/>
                    <a:gd name="connsiteY12" fmla="*/ 59268 h 450850"/>
                    <a:gd name="connsiteX13" fmla="*/ 78318 w 3267460"/>
                    <a:gd name="connsiteY13" fmla="*/ 0 h 450850"/>
                    <a:gd name="connsiteX0" fmla="*/ 78318 w 3267460"/>
                    <a:gd name="connsiteY0" fmla="*/ 0 h 450850"/>
                    <a:gd name="connsiteX1" fmla="*/ 3189142 w 3267460"/>
                    <a:gd name="connsiteY1" fmla="*/ 0 h 450850"/>
                    <a:gd name="connsiteX2" fmla="*/ 3248410 w 3267460"/>
                    <a:gd name="connsiteY2" fmla="*/ 59268 h 450850"/>
                    <a:gd name="connsiteX3" fmla="*/ 3248410 w 3267460"/>
                    <a:gd name="connsiteY3" fmla="*/ 111469 h 450850"/>
                    <a:gd name="connsiteX4" fmla="*/ 3250101 w 3267460"/>
                    <a:gd name="connsiteY4" fmla="*/ 112609 h 450850"/>
                    <a:gd name="connsiteX5" fmla="*/ 3267460 w 3267460"/>
                    <a:gd name="connsiteY5" fmla="*/ 154518 h 450850"/>
                    <a:gd name="connsiteX6" fmla="*/ 3267460 w 3267460"/>
                    <a:gd name="connsiteY6" fmla="*/ 391582 h 450850"/>
                    <a:gd name="connsiteX7" fmla="*/ 3208192 w 3267460"/>
                    <a:gd name="connsiteY7" fmla="*/ 450850 h 450850"/>
                    <a:gd name="connsiteX8" fmla="*/ 59268 w 3267460"/>
                    <a:gd name="connsiteY8" fmla="*/ 450850 h 450850"/>
                    <a:gd name="connsiteX9" fmla="*/ 0 w 3267460"/>
                    <a:gd name="connsiteY9" fmla="*/ 391582 h 450850"/>
                    <a:gd name="connsiteX10" fmla="*/ 0 w 3267460"/>
                    <a:gd name="connsiteY10" fmla="*/ 154518 h 450850"/>
                    <a:gd name="connsiteX11" fmla="*/ 19050 w 3267460"/>
                    <a:gd name="connsiteY11" fmla="*/ 59268 h 450850"/>
                    <a:gd name="connsiteX12" fmla="*/ 78318 w 3267460"/>
                    <a:gd name="connsiteY12" fmla="*/ 0 h 450850"/>
                    <a:gd name="connsiteX0" fmla="*/ 78318 w 3267460"/>
                    <a:gd name="connsiteY0" fmla="*/ 0 h 450850"/>
                    <a:gd name="connsiteX1" fmla="*/ 3189142 w 3267460"/>
                    <a:gd name="connsiteY1" fmla="*/ 0 h 450850"/>
                    <a:gd name="connsiteX2" fmla="*/ 3248410 w 3267460"/>
                    <a:gd name="connsiteY2" fmla="*/ 59268 h 450850"/>
                    <a:gd name="connsiteX3" fmla="*/ 3248410 w 3267460"/>
                    <a:gd name="connsiteY3" fmla="*/ 111469 h 450850"/>
                    <a:gd name="connsiteX4" fmla="*/ 3267460 w 3267460"/>
                    <a:gd name="connsiteY4" fmla="*/ 154518 h 450850"/>
                    <a:gd name="connsiteX5" fmla="*/ 3267460 w 3267460"/>
                    <a:gd name="connsiteY5" fmla="*/ 391582 h 450850"/>
                    <a:gd name="connsiteX6" fmla="*/ 3208192 w 3267460"/>
                    <a:gd name="connsiteY6" fmla="*/ 450850 h 450850"/>
                    <a:gd name="connsiteX7" fmla="*/ 59268 w 3267460"/>
                    <a:gd name="connsiteY7" fmla="*/ 450850 h 450850"/>
                    <a:gd name="connsiteX8" fmla="*/ 0 w 3267460"/>
                    <a:gd name="connsiteY8" fmla="*/ 391582 h 450850"/>
                    <a:gd name="connsiteX9" fmla="*/ 0 w 3267460"/>
                    <a:gd name="connsiteY9" fmla="*/ 154518 h 450850"/>
                    <a:gd name="connsiteX10" fmla="*/ 19050 w 3267460"/>
                    <a:gd name="connsiteY10" fmla="*/ 59268 h 450850"/>
                    <a:gd name="connsiteX11" fmla="*/ 78318 w 3267460"/>
                    <a:gd name="connsiteY11" fmla="*/ 0 h 450850"/>
                    <a:gd name="connsiteX0" fmla="*/ 78318 w 3267460"/>
                    <a:gd name="connsiteY0" fmla="*/ 0 h 450850"/>
                    <a:gd name="connsiteX1" fmla="*/ 3189142 w 3267460"/>
                    <a:gd name="connsiteY1" fmla="*/ 0 h 450850"/>
                    <a:gd name="connsiteX2" fmla="*/ 3248410 w 3267460"/>
                    <a:gd name="connsiteY2" fmla="*/ 59268 h 450850"/>
                    <a:gd name="connsiteX3" fmla="*/ 3267460 w 3267460"/>
                    <a:gd name="connsiteY3" fmla="*/ 154518 h 450850"/>
                    <a:gd name="connsiteX4" fmla="*/ 3267460 w 3267460"/>
                    <a:gd name="connsiteY4" fmla="*/ 391582 h 450850"/>
                    <a:gd name="connsiteX5" fmla="*/ 3208192 w 3267460"/>
                    <a:gd name="connsiteY5" fmla="*/ 450850 h 450850"/>
                    <a:gd name="connsiteX6" fmla="*/ 59268 w 3267460"/>
                    <a:gd name="connsiteY6" fmla="*/ 450850 h 450850"/>
                    <a:gd name="connsiteX7" fmla="*/ 0 w 3267460"/>
                    <a:gd name="connsiteY7" fmla="*/ 391582 h 450850"/>
                    <a:gd name="connsiteX8" fmla="*/ 0 w 3267460"/>
                    <a:gd name="connsiteY8" fmla="*/ 154518 h 450850"/>
                    <a:gd name="connsiteX9" fmla="*/ 19050 w 3267460"/>
                    <a:gd name="connsiteY9" fmla="*/ 59268 h 450850"/>
                    <a:gd name="connsiteX10" fmla="*/ 78318 w 3267460"/>
                    <a:gd name="connsiteY10" fmla="*/ 0 h 450850"/>
                    <a:gd name="connsiteX0" fmla="*/ 78318 w 3267460"/>
                    <a:gd name="connsiteY0" fmla="*/ 0 h 450850"/>
                    <a:gd name="connsiteX1" fmla="*/ 3189142 w 3267460"/>
                    <a:gd name="connsiteY1" fmla="*/ 0 h 450850"/>
                    <a:gd name="connsiteX2" fmla="*/ 3248410 w 3267460"/>
                    <a:gd name="connsiteY2" fmla="*/ 59268 h 450850"/>
                    <a:gd name="connsiteX3" fmla="*/ 3267460 w 3267460"/>
                    <a:gd name="connsiteY3" fmla="*/ 154518 h 450850"/>
                    <a:gd name="connsiteX4" fmla="*/ 3267460 w 3267460"/>
                    <a:gd name="connsiteY4" fmla="*/ 391582 h 450850"/>
                    <a:gd name="connsiteX5" fmla="*/ 3208192 w 3267460"/>
                    <a:gd name="connsiteY5" fmla="*/ 450850 h 450850"/>
                    <a:gd name="connsiteX6" fmla="*/ 59268 w 3267460"/>
                    <a:gd name="connsiteY6" fmla="*/ 450850 h 450850"/>
                    <a:gd name="connsiteX7" fmla="*/ 0 w 3267460"/>
                    <a:gd name="connsiteY7" fmla="*/ 391582 h 450850"/>
                    <a:gd name="connsiteX8" fmla="*/ 0 w 3267460"/>
                    <a:gd name="connsiteY8" fmla="*/ 154518 h 450850"/>
                    <a:gd name="connsiteX9" fmla="*/ 19050 w 3267460"/>
                    <a:gd name="connsiteY9" fmla="*/ 59268 h 450850"/>
                    <a:gd name="connsiteX10" fmla="*/ 78318 w 3267460"/>
                    <a:gd name="connsiteY10" fmla="*/ 0 h 450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67460" h="450850">
                      <a:moveTo>
                        <a:pt x="78318" y="0"/>
                      </a:moveTo>
                      <a:lnTo>
                        <a:pt x="3189142" y="0"/>
                      </a:lnTo>
                      <a:cubicBezTo>
                        <a:pt x="3221875" y="0"/>
                        <a:pt x="3248410" y="26535"/>
                        <a:pt x="3248410" y="59268"/>
                      </a:cubicBezTo>
                      <a:lnTo>
                        <a:pt x="3267460" y="154518"/>
                      </a:lnTo>
                      <a:lnTo>
                        <a:pt x="3267460" y="391582"/>
                      </a:lnTo>
                      <a:cubicBezTo>
                        <a:pt x="3267460" y="424315"/>
                        <a:pt x="3240925" y="450850"/>
                        <a:pt x="3208192" y="450850"/>
                      </a:cubicBezTo>
                      <a:lnTo>
                        <a:pt x="59268" y="450850"/>
                      </a:lnTo>
                      <a:cubicBezTo>
                        <a:pt x="26535" y="450850"/>
                        <a:pt x="0" y="424315"/>
                        <a:pt x="0" y="391582"/>
                      </a:cubicBezTo>
                      <a:lnTo>
                        <a:pt x="0" y="154518"/>
                      </a:lnTo>
                      <a:lnTo>
                        <a:pt x="19050" y="59268"/>
                      </a:lnTo>
                      <a:cubicBezTo>
                        <a:pt x="19050" y="26535"/>
                        <a:pt x="45585" y="0"/>
                        <a:pt x="78318" y="0"/>
                      </a:cubicBezTo>
                      <a:close/>
                    </a:path>
                  </a:pathLst>
                </a:custGeom>
                <a:pattFill prst="wd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0" name="四角形: 角を丸くする 309">
                  <a:extLst>
                    <a:ext uri="{FF2B5EF4-FFF2-40B4-BE49-F238E27FC236}">
                      <a16:creationId xmlns:a16="http://schemas.microsoft.com/office/drawing/2014/main" id="{AB2EDF0E-4F25-423D-BC98-DED4241D8BCE}"/>
                    </a:ext>
                  </a:extLst>
                </p:cNvPr>
                <p:cNvSpPr/>
                <p:nvPr/>
              </p:nvSpPr>
              <p:spPr>
                <a:xfrm>
                  <a:off x="1037840" y="3889375"/>
                  <a:ext cx="3267460" cy="355600"/>
                </a:xfrm>
                <a:prstGeom prst="roundRect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F44ADF4B-AA0C-45A4-82C4-B3ADC40B9E15}"/>
                    </a:ext>
                  </a:extLst>
                </p:cNvPr>
                <p:cNvGrpSpPr/>
                <p:nvPr/>
              </p:nvGrpSpPr>
              <p:grpSpPr>
                <a:xfrm>
                  <a:off x="4058418" y="4010025"/>
                  <a:ext cx="141810" cy="153158"/>
                  <a:chOff x="4546697" y="3874296"/>
                  <a:chExt cx="862085" cy="931073"/>
                </a:xfrm>
                <a:solidFill>
                  <a:srgbClr val="ED7D31">
                    <a:lumMod val="75000"/>
                  </a:srgbClr>
                </a:solidFill>
              </p:grpSpPr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7297D805-6A29-4F9D-A06C-D20F3899C04B}"/>
                      </a:ext>
                    </a:extLst>
                  </p:cNvPr>
                  <p:cNvSpPr/>
                  <p:nvPr/>
                </p:nvSpPr>
                <p:spPr>
                  <a:xfrm flipH="1">
                    <a:off x="4546697" y="3874296"/>
                    <a:ext cx="858052" cy="931073"/>
                  </a:xfrm>
                  <a:custGeom>
                    <a:avLst/>
                    <a:gdLst>
                      <a:gd name="connsiteX0" fmla="*/ 727035 w 858052"/>
                      <a:gd name="connsiteY0" fmla="*/ 0 h 931073"/>
                      <a:gd name="connsiteX1" fmla="*/ 202987 w 858052"/>
                      <a:gd name="connsiteY1" fmla="*/ 0 h 931073"/>
                      <a:gd name="connsiteX2" fmla="*/ 167145 w 858052"/>
                      <a:gd name="connsiteY2" fmla="*/ 8783 h 931073"/>
                      <a:gd name="connsiteX3" fmla="*/ 155851 w 858052"/>
                      <a:gd name="connsiteY3" fmla="*/ 22253 h 931073"/>
                      <a:gd name="connsiteX4" fmla="*/ 116626 w 858052"/>
                      <a:gd name="connsiteY4" fmla="*/ 74130 h 931073"/>
                      <a:gd name="connsiteX5" fmla="*/ 1801 w 858052"/>
                      <a:gd name="connsiteY5" fmla="*/ 308342 h 931073"/>
                      <a:gd name="connsiteX6" fmla="*/ 1801 w 858052"/>
                      <a:gd name="connsiteY6" fmla="*/ 719317 h 931073"/>
                      <a:gd name="connsiteX7" fmla="*/ 212071 w 858052"/>
                      <a:gd name="connsiteY7" fmla="*/ 929585 h 931073"/>
                      <a:gd name="connsiteX8" fmla="*/ 537033 w 858052"/>
                      <a:gd name="connsiteY8" fmla="*/ 929585 h 931073"/>
                      <a:gd name="connsiteX9" fmla="*/ 838641 w 858052"/>
                      <a:gd name="connsiteY9" fmla="*/ 619502 h 931073"/>
                      <a:gd name="connsiteX10" fmla="*/ 855088 w 858052"/>
                      <a:gd name="connsiteY10" fmla="*/ 593342 h 931073"/>
                      <a:gd name="connsiteX11" fmla="*/ 858052 w 858052"/>
                      <a:gd name="connsiteY11" fmla="*/ 555589 h 931073"/>
                      <a:gd name="connsiteX12" fmla="*/ 858052 w 858052"/>
                      <a:gd name="connsiteY12" fmla="*/ 128979 h 931073"/>
                      <a:gd name="connsiteX13" fmla="*/ 727035 w 858052"/>
                      <a:gd name="connsiteY13" fmla="*/ 0 h 9310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58052" h="931073">
                        <a:moveTo>
                          <a:pt x="727035" y="0"/>
                        </a:moveTo>
                        <a:lnTo>
                          <a:pt x="202987" y="0"/>
                        </a:lnTo>
                        <a:lnTo>
                          <a:pt x="167145" y="8783"/>
                        </a:lnTo>
                        <a:lnTo>
                          <a:pt x="155851" y="22253"/>
                        </a:lnTo>
                        <a:cubicBezTo>
                          <a:pt x="143379" y="38600"/>
                          <a:pt x="130556" y="56216"/>
                          <a:pt x="116626" y="74130"/>
                        </a:cubicBezTo>
                        <a:cubicBezTo>
                          <a:pt x="60906" y="145787"/>
                          <a:pt x="5853" y="186522"/>
                          <a:pt x="1801" y="308342"/>
                        </a:cubicBezTo>
                        <a:cubicBezTo>
                          <a:pt x="-2250" y="430162"/>
                          <a:pt x="1801" y="582325"/>
                          <a:pt x="1801" y="719317"/>
                        </a:cubicBezTo>
                        <a:cubicBezTo>
                          <a:pt x="1801" y="835448"/>
                          <a:pt x="95939" y="929585"/>
                          <a:pt x="212071" y="929585"/>
                        </a:cubicBezTo>
                        <a:cubicBezTo>
                          <a:pt x="320393" y="929585"/>
                          <a:pt x="372201" y="932933"/>
                          <a:pt x="537033" y="929585"/>
                        </a:cubicBezTo>
                        <a:cubicBezTo>
                          <a:pt x="701865" y="926238"/>
                          <a:pt x="790482" y="696668"/>
                          <a:pt x="838641" y="619502"/>
                        </a:cubicBezTo>
                        <a:lnTo>
                          <a:pt x="855088" y="593342"/>
                        </a:lnTo>
                        <a:lnTo>
                          <a:pt x="858052" y="555589"/>
                        </a:lnTo>
                        <a:lnTo>
                          <a:pt x="858052" y="128979"/>
                        </a:lnTo>
                        <a:cubicBezTo>
                          <a:pt x="858052" y="57746"/>
                          <a:pt x="799394" y="0"/>
                          <a:pt x="72703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6" name="四角形: 上の 2 つの角を丸める 315">
                    <a:extLst>
                      <a:ext uri="{FF2B5EF4-FFF2-40B4-BE49-F238E27FC236}">
                        <a16:creationId xmlns:a16="http://schemas.microsoft.com/office/drawing/2014/main" id="{DE37446E-2445-4759-8020-982A620BFA31}"/>
                      </a:ext>
                    </a:extLst>
                  </p:cNvPr>
                  <p:cNvSpPr/>
                  <p:nvPr/>
                </p:nvSpPr>
                <p:spPr>
                  <a:xfrm flipH="1">
                    <a:off x="4663281" y="4058391"/>
                    <a:ext cx="745501" cy="745495"/>
                  </a:xfrm>
                  <a:prstGeom prst="round2SameRect">
                    <a:avLst>
                      <a:gd name="adj1" fmla="val 16667"/>
                      <a:gd name="adj2" fmla="val 28205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EED6052F-F9D1-4029-88A6-56F4C16BD9E9}"/>
                    </a:ext>
                  </a:extLst>
                </p:cNvPr>
                <p:cNvGrpSpPr/>
                <p:nvPr/>
              </p:nvGrpSpPr>
              <p:grpSpPr>
                <a:xfrm flipH="1">
                  <a:off x="1149648" y="4010025"/>
                  <a:ext cx="141810" cy="153158"/>
                  <a:chOff x="4546697" y="3874296"/>
                  <a:chExt cx="862085" cy="931073"/>
                </a:xfrm>
                <a:solidFill>
                  <a:srgbClr val="ED7D31">
                    <a:lumMod val="75000"/>
                  </a:srgbClr>
                </a:solidFill>
              </p:grpSpPr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68DA295B-7780-4B84-B278-75CB32E9F7F4}"/>
                      </a:ext>
                    </a:extLst>
                  </p:cNvPr>
                  <p:cNvSpPr/>
                  <p:nvPr/>
                </p:nvSpPr>
                <p:spPr>
                  <a:xfrm flipH="1">
                    <a:off x="4546697" y="3874296"/>
                    <a:ext cx="858052" cy="931073"/>
                  </a:xfrm>
                  <a:custGeom>
                    <a:avLst/>
                    <a:gdLst>
                      <a:gd name="connsiteX0" fmla="*/ 727035 w 858052"/>
                      <a:gd name="connsiteY0" fmla="*/ 0 h 931073"/>
                      <a:gd name="connsiteX1" fmla="*/ 202987 w 858052"/>
                      <a:gd name="connsiteY1" fmla="*/ 0 h 931073"/>
                      <a:gd name="connsiteX2" fmla="*/ 167145 w 858052"/>
                      <a:gd name="connsiteY2" fmla="*/ 8783 h 931073"/>
                      <a:gd name="connsiteX3" fmla="*/ 155851 w 858052"/>
                      <a:gd name="connsiteY3" fmla="*/ 22253 h 931073"/>
                      <a:gd name="connsiteX4" fmla="*/ 116626 w 858052"/>
                      <a:gd name="connsiteY4" fmla="*/ 74130 h 931073"/>
                      <a:gd name="connsiteX5" fmla="*/ 1801 w 858052"/>
                      <a:gd name="connsiteY5" fmla="*/ 308342 h 931073"/>
                      <a:gd name="connsiteX6" fmla="*/ 1801 w 858052"/>
                      <a:gd name="connsiteY6" fmla="*/ 719317 h 931073"/>
                      <a:gd name="connsiteX7" fmla="*/ 212071 w 858052"/>
                      <a:gd name="connsiteY7" fmla="*/ 929585 h 931073"/>
                      <a:gd name="connsiteX8" fmla="*/ 537033 w 858052"/>
                      <a:gd name="connsiteY8" fmla="*/ 929585 h 931073"/>
                      <a:gd name="connsiteX9" fmla="*/ 838641 w 858052"/>
                      <a:gd name="connsiteY9" fmla="*/ 619502 h 931073"/>
                      <a:gd name="connsiteX10" fmla="*/ 855088 w 858052"/>
                      <a:gd name="connsiteY10" fmla="*/ 593342 h 931073"/>
                      <a:gd name="connsiteX11" fmla="*/ 858052 w 858052"/>
                      <a:gd name="connsiteY11" fmla="*/ 555589 h 931073"/>
                      <a:gd name="connsiteX12" fmla="*/ 858052 w 858052"/>
                      <a:gd name="connsiteY12" fmla="*/ 128979 h 931073"/>
                      <a:gd name="connsiteX13" fmla="*/ 727035 w 858052"/>
                      <a:gd name="connsiteY13" fmla="*/ 0 h 9310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58052" h="931073">
                        <a:moveTo>
                          <a:pt x="727035" y="0"/>
                        </a:moveTo>
                        <a:lnTo>
                          <a:pt x="202987" y="0"/>
                        </a:lnTo>
                        <a:lnTo>
                          <a:pt x="167145" y="8783"/>
                        </a:lnTo>
                        <a:lnTo>
                          <a:pt x="155851" y="22253"/>
                        </a:lnTo>
                        <a:cubicBezTo>
                          <a:pt x="143379" y="38600"/>
                          <a:pt x="130556" y="56216"/>
                          <a:pt x="116626" y="74130"/>
                        </a:cubicBezTo>
                        <a:cubicBezTo>
                          <a:pt x="60906" y="145787"/>
                          <a:pt x="5853" y="186522"/>
                          <a:pt x="1801" y="308342"/>
                        </a:cubicBezTo>
                        <a:cubicBezTo>
                          <a:pt x="-2250" y="430162"/>
                          <a:pt x="1801" y="582325"/>
                          <a:pt x="1801" y="719317"/>
                        </a:cubicBezTo>
                        <a:cubicBezTo>
                          <a:pt x="1801" y="835448"/>
                          <a:pt x="95939" y="929585"/>
                          <a:pt x="212071" y="929585"/>
                        </a:cubicBezTo>
                        <a:cubicBezTo>
                          <a:pt x="320393" y="929585"/>
                          <a:pt x="372201" y="932933"/>
                          <a:pt x="537033" y="929585"/>
                        </a:cubicBezTo>
                        <a:cubicBezTo>
                          <a:pt x="701865" y="926238"/>
                          <a:pt x="790482" y="696668"/>
                          <a:pt x="838641" y="619502"/>
                        </a:cubicBezTo>
                        <a:lnTo>
                          <a:pt x="855088" y="593342"/>
                        </a:lnTo>
                        <a:lnTo>
                          <a:pt x="858052" y="555589"/>
                        </a:lnTo>
                        <a:lnTo>
                          <a:pt x="858052" y="128979"/>
                        </a:lnTo>
                        <a:cubicBezTo>
                          <a:pt x="858052" y="57746"/>
                          <a:pt x="799394" y="0"/>
                          <a:pt x="72703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4" name="四角形: 上の 2 つの角を丸める 313">
                    <a:extLst>
                      <a:ext uri="{FF2B5EF4-FFF2-40B4-BE49-F238E27FC236}">
                        <a16:creationId xmlns:a16="http://schemas.microsoft.com/office/drawing/2014/main" id="{73BF4B38-ED41-4A3B-9ED0-842AAB4590EB}"/>
                      </a:ext>
                    </a:extLst>
                  </p:cNvPr>
                  <p:cNvSpPr/>
                  <p:nvPr/>
                </p:nvSpPr>
                <p:spPr>
                  <a:xfrm flipH="1">
                    <a:off x="4663281" y="4058391"/>
                    <a:ext cx="745501" cy="745495"/>
                  </a:xfrm>
                  <a:prstGeom prst="round2SameRect">
                    <a:avLst>
                      <a:gd name="adj1" fmla="val 16667"/>
                      <a:gd name="adj2" fmla="val 28205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E8936D7E-3DA3-469B-9324-09B89D140523}"/>
                </a:ext>
              </a:extLst>
            </p:cNvPr>
            <p:cNvGrpSpPr/>
            <p:nvPr/>
          </p:nvGrpSpPr>
          <p:grpSpPr>
            <a:xfrm>
              <a:off x="3018728" y="3962605"/>
              <a:ext cx="981772" cy="893058"/>
              <a:chOff x="992315" y="4785011"/>
              <a:chExt cx="1483440" cy="1349395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1C64D875-CBE0-4238-BC6B-05CCB5F2BE24}"/>
                  </a:ext>
                </a:extLst>
              </p:cNvPr>
              <p:cNvGrpSpPr/>
              <p:nvPr/>
            </p:nvGrpSpPr>
            <p:grpSpPr>
              <a:xfrm>
                <a:off x="992315" y="4785011"/>
                <a:ext cx="1483440" cy="1349395"/>
                <a:chOff x="663909" y="1291206"/>
                <a:chExt cx="3321170" cy="3021066"/>
              </a:xfrm>
            </p:grpSpPr>
            <p:sp>
              <p:nvSpPr>
                <p:cNvPr id="286" name="楕円 3">
                  <a:extLst>
                    <a:ext uri="{FF2B5EF4-FFF2-40B4-BE49-F238E27FC236}">
                      <a16:creationId xmlns:a16="http://schemas.microsoft.com/office/drawing/2014/main" id="{C848E5AB-A99E-45A9-8B6F-3664CBD78935}"/>
                    </a:ext>
                  </a:extLst>
                </p:cNvPr>
                <p:cNvSpPr/>
                <p:nvPr/>
              </p:nvSpPr>
              <p:spPr>
                <a:xfrm flipV="1">
                  <a:off x="1664573" y="3380620"/>
                  <a:ext cx="1319842" cy="931652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Text" lastClr="000000"/>
                    </a:gs>
                    <a:gs pos="45000">
                      <a:sysClr val="windowText" lastClr="000000">
                        <a:lumMod val="75000"/>
                        <a:lumOff val="25000"/>
                      </a:sysClr>
                    </a:gs>
                    <a:gs pos="100000">
                      <a:sysClr val="windowText" lastClr="000000"/>
                    </a:gs>
                  </a:gsLst>
                  <a:lin ang="108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7" name="楕円 3">
                  <a:extLst>
                    <a:ext uri="{FF2B5EF4-FFF2-40B4-BE49-F238E27FC236}">
                      <a16:creationId xmlns:a16="http://schemas.microsoft.com/office/drawing/2014/main" id="{E644E4F1-3444-404D-8916-23FD17745548}"/>
                    </a:ext>
                  </a:extLst>
                </p:cNvPr>
                <p:cNvSpPr/>
                <p:nvPr/>
              </p:nvSpPr>
              <p:spPr>
                <a:xfrm>
                  <a:off x="663909" y="1291206"/>
                  <a:ext cx="3321170" cy="2717321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Text" lastClr="000000"/>
                    </a:gs>
                    <a:gs pos="45000">
                      <a:sysClr val="windowText" lastClr="000000">
                        <a:lumMod val="75000"/>
                        <a:lumOff val="25000"/>
                      </a:sysClr>
                    </a:gs>
                    <a:gs pos="100000">
                      <a:sysClr val="windowText" lastClr="000000"/>
                    </a:gs>
                  </a:gsLst>
                  <a:lin ang="108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41AB3E5F-CB77-46B9-A8F1-E8AFA7CA94B8}"/>
                    </a:ext>
                  </a:extLst>
                </p:cNvPr>
                <p:cNvSpPr/>
                <p:nvPr/>
              </p:nvSpPr>
              <p:spPr>
                <a:xfrm>
                  <a:off x="783061" y="1386096"/>
                  <a:ext cx="3082866" cy="1759789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D7FDB36D-3F1C-48F3-84A2-9F5B5BF24453}"/>
                    </a:ext>
                  </a:extLst>
                </p:cNvPr>
                <p:cNvSpPr/>
                <p:nvPr/>
              </p:nvSpPr>
              <p:spPr>
                <a:xfrm>
                  <a:off x="805021" y="1670767"/>
                  <a:ext cx="3038945" cy="1475119"/>
                </a:xfrm>
                <a:custGeom>
                  <a:avLst/>
                  <a:gdLst>
                    <a:gd name="connsiteX0" fmla="*/ 1519472 w 3038945"/>
                    <a:gd name="connsiteY0" fmla="*/ 0 h 1475119"/>
                    <a:gd name="connsiteX1" fmla="*/ 3029589 w 3038945"/>
                    <a:gd name="connsiteY1" fmla="*/ 702565 h 1475119"/>
                    <a:gd name="connsiteX2" fmla="*/ 3038945 w 3038945"/>
                    <a:gd name="connsiteY2" fmla="*/ 737560 h 1475119"/>
                    <a:gd name="connsiteX3" fmla="*/ 3029589 w 3038945"/>
                    <a:gd name="connsiteY3" fmla="*/ 772554 h 1475119"/>
                    <a:gd name="connsiteX4" fmla="*/ 1519472 w 3038945"/>
                    <a:gd name="connsiteY4" fmla="*/ 1475119 h 1475119"/>
                    <a:gd name="connsiteX5" fmla="*/ 9356 w 3038945"/>
                    <a:gd name="connsiteY5" fmla="*/ 772554 h 1475119"/>
                    <a:gd name="connsiteX6" fmla="*/ 0 w 3038945"/>
                    <a:gd name="connsiteY6" fmla="*/ 737560 h 1475119"/>
                    <a:gd name="connsiteX7" fmla="*/ 9356 w 3038945"/>
                    <a:gd name="connsiteY7" fmla="*/ 702565 h 1475119"/>
                    <a:gd name="connsiteX8" fmla="*/ 1519472 w 3038945"/>
                    <a:gd name="connsiteY8" fmla="*/ 0 h 147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38945" h="1475119">
                      <a:moveTo>
                        <a:pt x="1519472" y="0"/>
                      </a:moveTo>
                      <a:cubicBezTo>
                        <a:pt x="2264369" y="0"/>
                        <a:pt x="2885856" y="301612"/>
                        <a:pt x="3029589" y="702565"/>
                      </a:cubicBezTo>
                      <a:lnTo>
                        <a:pt x="3038945" y="737560"/>
                      </a:lnTo>
                      <a:lnTo>
                        <a:pt x="3029589" y="772554"/>
                      </a:lnTo>
                      <a:cubicBezTo>
                        <a:pt x="2885856" y="1173507"/>
                        <a:pt x="2264369" y="1475119"/>
                        <a:pt x="1519472" y="1475119"/>
                      </a:cubicBezTo>
                      <a:cubicBezTo>
                        <a:pt x="774576" y="1475119"/>
                        <a:pt x="153088" y="1173507"/>
                        <a:pt x="9356" y="772554"/>
                      </a:cubicBezTo>
                      <a:lnTo>
                        <a:pt x="0" y="737560"/>
                      </a:lnTo>
                      <a:lnTo>
                        <a:pt x="9356" y="702565"/>
                      </a:lnTo>
                      <a:cubicBezTo>
                        <a:pt x="153088" y="301612"/>
                        <a:pt x="774576" y="0"/>
                        <a:pt x="151947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5EA8C08D-479E-4E9A-8246-396A046A7EA4}"/>
                  </a:ext>
                </a:extLst>
              </p:cNvPr>
              <p:cNvGrpSpPr/>
              <p:nvPr/>
            </p:nvGrpSpPr>
            <p:grpSpPr>
              <a:xfrm>
                <a:off x="1438158" y="5141678"/>
                <a:ext cx="506558" cy="274515"/>
                <a:chOff x="1525180" y="6076461"/>
                <a:chExt cx="1536800" cy="832827"/>
              </a:xfrm>
            </p:grpSpPr>
            <p:sp>
              <p:nvSpPr>
                <p:cNvPr id="264" name="円: 塗りつぶしなし 263">
                  <a:extLst>
                    <a:ext uri="{FF2B5EF4-FFF2-40B4-BE49-F238E27FC236}">
                      <a16:creationId xmlns:a16="http://schemas.microsoft.com/office/drawing/2014/main" id="{7E94B7FE-28FF-4593-B093-1BDEFD96D1D7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5" name="円: 塗りつぶしなし 264">
                  <a:extLst>
                    <a:ext uri="{FF2B5EF4-FFF2-40B4-BE49-F238E27FC236}">
                      <a16:creationId xmlns:a16="http://schemas.microsoft.com/office/drawing/2014/main" id="{417F44F3-F7A1-4CB6-B4A7-FB665AAE350B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" name="円: 塗りつぶしなし 265">
                  <a:extLst>
                    <a:ext uri="{FF2B5EF4-FFF2-40B4-BE49-F238E27FC236}">
                      <a16:creationId xmlns:a16="http://schemas.microsoft.com/office/drawing/2014/main" id="{B172AE55-6012-4CBF-A388-75722D242CC0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" name="円: 塗りつぶしなし 266">
                  <a:extLst>
                    <a:ext uri="{FF2B5EF4-FFF2-40B4-BE49-F238E27FC236}">
                      <a16:creationId xmlns:a16="http://schemas.microsoft.com/office/drawing/2014/main" id="{EA994D8B-EEF8-412A-85F3-CB7D5DE7C192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円: 塗りつぶしなし 267">
                  <a:extLst>
                    <a:ext uri="{FF2B5EF4-FFF2-40B4-BE49-F238E27FC236}">
                      <a16:creationId xmlns:a16="http://schemas.microsoft.com/office/drawing/2014/main" id="{BC5294CE-5129-4F7D-A875-450EED2ABAD8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円: 塗りつぶしなし 268">
                  <a:extLst>
                    <a:ext uri="{FF2B5EF4-FFF2-40B4-BE49-F238E27FC236}">
                      <a16:creationId xmlns:a16="http://schemas.microsoft.com/office/drawing/2014/main" id="{CF582EA5-D96F-4654-900A-2F5843FDBE62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円: 塗りつぶしなし 269">
                  <a:extLst>
                    <a:ext uri="{FF2B5EF4-FFF2-40B4-BE49-F238E27FC236}">
                      <a16:creationId xmlns:a16="http://schemas.microsoft.com/office/drawing/2014/main" id="{A29B29D2-CAAF-4690-AFC5-B9C12BDE014F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円: 塗りつぶしなし 270">
                  <a:extLst>
                    <a:ext uri="{FF2B5EF4-FFF2-40B4-BE49-F238E27FC236}">
                      <a16:creationId xmlns:a16="http://schemas.microsoft.com/office/drawing/2014/main" id="{D9F32EE7-69E7-4286-821D-26EED7589831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2" name="円: 塗りつぶしなし 271">
                  <a:extLst>
                    <a:ext uri="{FF2B5EF4-FFF2-40B4-BE49-F238E27FC236}">
                      <a16:creationId xmlns:a16="http://schemas.microsoft.com/office/drawing/2014/main" id="{CD7C44AA-28AF-406F-B212-E39F736D5A0A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" name="円: 塗りつぶしなし 272">
                  <a:extLst>
                    <a:ext uri="{FF2B5EF4-FFF2-40B4-BE49-F238E27FC236}">
                      <a16:creationId xmlns:a16="http://schemas.microsoft.com/office/drawing/2014/main" id="{E6A2C6A0-AA45-4A2F-A559-771043D19D90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" name="円: 塗りつぶしなし 273">
                  <a:extLst>
                    <a:ext uri="{FF2B5EF4-FFF2-40B4-BE49-F238E27FC236}">
                      <a16:creationId xmlns:a16="http://schemas.microsoft.com/office/drawing/2014/main" id="{A5A3671D-9A48-4B74-A865-E9BBDF2C99FC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5" name="円: 塗りつぶしなし 274">
                  <a:extLst>
                    <a:ext uri="{FF2B5EF4-FFF2-40B4-BE49-F238E27FC236}">
                      <a16:creationId xmlns:a16="http://schemas.microsoft.com/office/drawing/2014/main" id="{5469ED30-5220-4951-979A-D4CB2F0E56D9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6" name="円: 塗りつぶしなし 275">
                  <a:extLst>
                    <a:ext uri="{FF2B5EF4-FFF2-40B4-BE49-F238E27FC236}">
                      <a16:creationId xmlns:a16="http://schemas.microsoft.com/office/drawing/2014/main" id="{3FD0941B-41CB-4070-B664-81B098C176D3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7" name="円: 塗りつぶしなし 276">
                  <a:extLst>
                    <a:ext uri="{FF2B5EF4-FFF2-40B4-BE49-F238E27FC236}">
                      <a16:creationId xmlns:a16="http://schemas.microsoft.com/office/drawing/2014/main" id="{929C186E-EC6B-4E97-9B1E-87CBC3338DE1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8" name="円: 塗りつぶしなし 277">
                  <a:extLst>
                    <a:ext uri="{FF2B5EF4-FFF2-40B4-BE49-F238E27FC236}">
                      <a16:creationId xmlns:a16="http://schemas.microsoft.com/office/drawing/2014/main" id="{47A3D55A-7A30-4CC2-AAF9-158283B36ED3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9" name="円: 塗りつぶしなし 278">
                  <a:extLst>
                    <a:ext uri="{FF2B5EF4-FFF2-40B4-BE49-F238E27FC236}">
                      <a16:creationId xmlns:a16="http://schemas.microsoft.com/office/drawing/2014/main" id="{6FB2A9EC-E6CD-435A-8604-5D50C2F408F0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0" name="円: 塗りつぶしなし 279">
                  <a:extLst>
                    <a:ext uri="{FF2B5EF4-FFF2-40B4-BE49-F238E27FC236}">
                      <a16:creationId xmlns:a16="http://schemas.microsoft.com/office/drawing/2014/main" id="{F91DAEB7-C45D-4F39-9477-1FA0A34FC95A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1" name="円: 塗りつぶしなし 280">
                  <a:extLst>
                    <a:ext uri="{FF2B5EF4-FFF2-40B4-BE49-F238E27FC236}">
                      <a16:creationId xmlns:a16="http://schemas.microsoft.com/office/drawing/2014/main" id="{4680D103-48B5-4EBD-ADCA-75B3E9734265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2" name="円: 塗りつぶしなし 281">
                  <a:extLst>
                    <a:ext uri="{FF2B5EF4-FFF2-40B4-BE49-F238E27FC236}">
                      <a16:creationId xmlns:a16="http://schemas.microsoft.com/office/drawing/2014/main" id="{0FEBBC84-0068-4721-8D19-A52026CBFF89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3" name="円: 塗りつぶしなし 282">
                  <a:extLst>
                    <a:ext uri="{FF2B5EF4-FFF2-40B4-BE49-F238E27FC236}">
                      <a16:creationId xmlns:a16="http://schemas.microsoft.com/office/drawing/2014/main" id="{85BCA342-4825-44A0-A212-01E7ABB553ED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4" name="円: 塗りつぶしなし 283">
                  <a:extLst>
                    <a:ext uri="{FF2B5EF4-FFF2-40B4-BE49-F238E27FC236}">
                      <a16:creationId xmlns:a16="http://schemas.microsoft.com/office/drawing/2014/main" id="{DEF74580-8B76-4E7E-A141-5589E30C014E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5" name="円: 塗りつぶしなし 284">
                  <a:extLst>
                    <a:ext uri="{FF2B5EF4-FFF2-40B4-BE49-F238E27FC236}">
                      <a16:creationId xmlns:a16="http://schemas.microsoft.com/office/drawing/2014/main" id="{5115D5AE-6D5D-41EB-A2A5-FC0CFA8EBA2C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6B22B4EC-3A48-46C3-80C9-A434B0FD0B04}"/>
              </a:ext>
            </a:extLst>
          </p:cNvPr>
          <p:cNvGrpSpPr/>
          <p:nvPr/>
        </p:nvGrpSpPr>
        <p:grpSpPr>
          <a:xfrm>
            <a:off x="8175808" y="3817912"/>
            <a:ext cx="1261490" cy="951492"/>
            <a:chOff x="2835899" y="4201449"/>
            <a:chExt cx="2086209" cy="1573545"/>
          </a:xfrm>
        </p:grpSpPr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9FAE81DB-6D7A-4DDD-BE79-688F7587D598}"/>
                </a:ext>
              </a:extLst>
            </p:cNvPr>
            <p:cNvGrpSpPr/>
            <p:nvPr/>
          </p:nvGrpSpPr>
          <p:grpSpPr>
            <a:xfrm>
              <a:off x="2835899" y="4201449"/>
              <a:ext cx="2086209" cy="1573545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446" name="楕円 1020">
                <a:extLst>
                  <a:ext uri="{FF2B5EF4-FFF2-40B4-BE49-F238E27FC236}">
                    <a16:creationId xmlns:a16="http://schemas.microsoft.com/office/drawing/2014/main" id="{8B641BD2-2D5A-453E-B6CC-478629DEDA5D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FFC000">
                      <a:lumMod val="75000"/>
                    </a:srgbClr>
                  </a:gs>
                  <a:gs pos="100000">
                    <a:srgbClr val="FFC000">
                      <a:lumMod val="75000"/>
                    </a:srgbClr>
                  </a:gs>
                  <a:gs pos="50000">
                    <a:srgbClr val="FFC000">
                      <a:lumMod val="40000"/>
                      <a:lumOff val="6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C1AE142F-C3BE-4728-A7C2-00652EDF3565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adFill>
                <a:gsLst>
                  <a:gs pos="1000">
                    <a:srgbClr val="FFC000">
                      <a:lumMod val="75000"/>
                    </a:srgbClr>
                  </a:gs>
                  <a:gs pos="5842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E2ECC566-D58C-4673-BB46-E2B8FA6582F2}"/>
                  </a:ext>
                </a:extLst>
              </p:cNvPr>
              <p:cNvSpPr/>
              <p:nvPr/>
            </p:nvSpPr>
            <p:spPr>
              <a:xfrm>
                <a:off x="2396403" y="2678810"/>
                <a:ext cx="1235192" cy="809051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AA9C3EAF-CFFD-4671-92F5-BB522D4A8CD2}"/>
                </a:ext>
              </a:extLst>
            </p:cNvPr>
            <p:cNvGrpSpPr/>
            <p:nvPr/>
          </p:nvGrpSpPr>
          <p:grpSpPr>
            <a:xfrm>
              <a:off x="3453768" y="4534924"/>
              <a:ext cx="649104" cy="199446"/>
              <a:chOff x="3126992" y="3983333"/>
              <a:chExt cx="649104" cy="199446"/>
            </a:xfrm>
          </p:grpSpPr>
          <p:sp>
            <p:nvSpPr>
              <p:cNvPr id="444" name="四角形: 上の 2 つの角を丸める 449">
                <a:extLst>
                  <a:ext uri="{FF2B5EF4-FFF2-40B4-BE49-F238E27FC236}">
                    <a16:creationId xmlns:a16="http://schemas.microsoft.com/office/drawing/2014/main" id="{DC0D46FA-AA32-435C-85A7-8F09372498B0}"/>
                  </a:ext>
                </a:extLst>
              </p:cNvPr>
              <p:cNvSpPr/>
              <p:nvPr/>
            </p:nvSpPr>
            <p:spPr>
              <a:xfrm rot="16369122">
                <a:off x="3377810" y="3744240"/>
                <a:ext cx="159194" cy="63737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194"/>
                  <a:gd name="connsiteY0" fmla="*/ 0 h 637226"/>
                  <a:gd name="connsiteX1" fmla="*/ 110555 w 159194"/>
                  <a:gd name="connsiteY1" fmla="*/ 0 h 637226"/>
                  <a:gd name="connsiteX2" fmla="*/ 142613 w 159194"/>
                  <a:gd name="connsiteY2" fmla="*/ 78841 h 637226"/>
                  <a:gd name="connsiteX3" fmla="*/ 159078 w 159194"/>
                  <a:gd name="connsiteY3" fmla="*/ 324328 h 637226"/>
                  <a:gd name="connsiteX4" fmla="*/ 132667 w 159194"/>
                  <a:gd name="connsiteY4" fmla="*/ 637226 h 637226"/>
                  <a:gd name="connsiteX5" fmla="*/ 0 w 159194"/>
                  <a:gd name="connsiteY5" fmla="*/ 637226 h 637226"/>
                  <a:gd name="connsiteX6" fmla="*/ 18402 w 159194"/>
                  <a:gd name="connsiteY6" fmla="*/ 324102 h 637226"/>
                  <a:gd name="connsiteX7" fmla="*/ 0 w 159194"/>
                  <a:gd name="connsiteY7" fmla="*/ 22112 h 637226"/>
                  <a:gd name="connsiteX8" fmla="*/ 22112 w 159194"/>
                  <a:gd name="connsiteY8" fmla="*/ 0 h 637226"/>
                  <a:gd name="connsiteX0" fmla="*/ 22112 w 159194"/>
                  <a:gd name="connsiteY0" fmla="*/ 153 h 637379"/>
                  <a:gd name="connsiteX1" fmla="*/ 65249 w 159194"/>
                  <a:gd name="connsiteY1" fmla="*/ 0 h 637379"/>
                  <a:gd name="connsiteX2" fmla="*/ 142613 w 159194"/>
                  <a:gd name="connsiteY2" fmla="*/ 78994 h 637379"/>
                  <a:gd name="connsiteX3" fmla="*/ 159078 w 159194"/>
                  <a:gd name="connsiteY3" fmla="*/ 324481 h 637379"/>
                  <a:gd name="connsiteX4" fmla="*/ 132667 w 159194"/>
                  <a:gd name="connsiteY4" fmla="*/ 637379 h 637379"/>
                  <a:gd name="connsiteX5" fmla="*/ 0 w 159194"/>
                  <a:gd name="connsiteY5" fmla="*/ 637379 h 637379"/>
                  <a:gd name="connsiteX6" fmla="*/ 18402 w 159194"/>
                  <a:gd name="connsiteY6" fmla="*/ 324255 h 637379"/>
                  <a:gd name="connsiteX7" fmla="*/ 0 w 159194"/>
                  <a:gd name="connsiteY7" fmla="*/ 22265 h 637379"/>
                  <a:gd name="connsiteX8" fmla="*/ 22112 w 159194"/>
                  <a:gd name="connsiteY8" fmla="*/ 153 h 63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94" h="637379">
                    <a:moveTo>
                      <a:pt x="22112" y="153"/>
                    </a:moveTo>
                    <a:lnTo>
                      <a:pt x="65249" y="0"/>
                    </a:lnTo>
                    <a:cubicBezTo>
                      <a:pt x="77461" y="0"/>
                      <a:pt x="142613" y="66782"/>
                      <a:pt x="142613" y="78994"/>
                    </a:cubicBezTo>
                    <a:cubicBezTo>
                      <a:pt x="144203" y="178498"/>
                      <a:pt x="160736" y="231417"/>
                      <a:pt x="159078" y="324481"/>
                    </a:cubicBezTo>
                    <a:cubicBezTo>
                      <a:pt x="157420" y="417545"/>
                      <a:pt x="153245" y="530116"/>
                      <a:pt x="132667" y="637379"/>
                    </a:cubicBezTo>
                    <a:lnTo>
                      <a:pt x="0" y="637379"/>
                    </a:lnTo>
                    <a:lnTo>
                      <a:pt x="18402" y="324255"/>
                    </a:lnTo>
                    <a:cubicBezTo>
                      <a:pt x="16761" y="174965"/>
                      <a:pt x="6134" y="122928"/>
                      <a:pt x="0" y="22265"/>
                    </a:cubicBezTo>
                    <a:cubicBezTo>
                      <a:pt x="0" y="10053"/>
                      <a:pt x="9900" y="153"/>
                      <a:pt x="22112" y="15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四角形: 上の 2 つの角を丸める 449">
                <a:extLst>
                  <a:ext uri="{FF2B5EF4-FFF2-40B4-BE49-F238E27FC236}">
                    <a16:creationId xmlns:a16="http://schemas.microsoft.com/office/drawing/2014/main" id="{263E190D-F306-414C-83A5-96B0E801FAB6}"/>
                  </a:ext>
                </a:extLst>
              </p:cNvPr>
              <p:cNvSpPr/>
              <p:nvPr/>
            </p:nvSpPr>
            <p:spPr>
              <a:xfrm rot="16369122">
                <a:off x="3370530" y="377957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37B41E65-4244-44D3-93CE-3F0E9258ED79}"/>
                </a:ext>
              </a:extLst>
            </p:cNvPr>
            <p:cNvGrpSpPr/>
            <p:nvPr/>
          </p:nvGrpSpPr>
          <p:grpSpPr>
            <a:xfrm>
              <a:off x="3852708" y="4659017"/>
              <a:ext cx="677696" cy="185855"/>
              <a:chOff x="4048536" y="3904054"/>
              <a:chExt cx="677696" cy="185855"/>
            </a:xfrm>
          </p:grpSpPr>
          <p:sp>
            <p:nvSpPr>
              <p:cNvPr id="442" name="四角形: 上の 2 つの角を丸める 449">
                <a:extLst>
                  <a:ext uri="{FF2B5EF4-FFF2-40B4-BE49-F238E27FC236}">
                    <a16:creationId xmlns:a16="http://schemas.microsoft.com/office/drawing/2014/main" id="{4402064F-2F14-4F8E-8E04-0404649C9AD9}"/>
                  </a:ext>
                </a:extLst>
              </p:cNvPr>
              <p:cNvSpPr/>
              <p:nvPr/>
            </p:nvSpPr>
            <p:spPr>
              <a:xfrm rot="5400000">
                <a:off x="4289758" y="3662832"/>
                <a:ext cx="164296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  <a:gd name="connsiteX0" fmla="*/ 21643 w 160980"/>
                  <a:gd name="connsiteY0" fmla="*/ 0 h 648989"/>
                  <a:gd name="connsiteX1" fmla="*/ 91060 w 160980"/>
                  <a:gd name="connsiteY1" fmla="*/ 937 h 648989"/>
                  <a:gd name="connsiteX2" fmla="*/ 132667 w 160980"/>
                  <a:gd name="connsiteY2" fmla="*/ 31625 h 648989"/>
                  <a:gd name="connsiteX3" fmla="*/ 159078 w 160980"/>
                  <a:gd name="connsiteY3" fmla="*/ 333841 h 648989"/>
                  <a:gd name="connsiteX4" fmla="*/ 155978 w 160980"/>
                  <a:gd name="connsiteY4" fmla="*/ 616194 h 648989"/>
                  <a:gd name="connsiteX5" fmla="*/ 132667 w 160980"/>
                  <a:gd name="connsiteY5" fmla="*/ 646739 h 648989"/>
                  <a:gd name="connsiteX6" fmla="*/ 0 w 160980"/>
                  <a:gd name="connsiteY6" fmla="*/ 646739 h 648989"/>
                  <a:gd name="connsiteX7" fmla="*/ 18402 w 160980"/>
                  <a:gd name="connsiteY7" fmla="*/ 333615 h 648989"/>
                  <a:gd name="connsiteX8" fmla="*/ 0 w 160980"/>
                  <a:gd name="connsiteY8" fmla="*/ 31625 h 648989"/>
                  <a:gd name="connsiteX9" fmla="*/ 21643 w 160980"/>
                  <a:gd name="connsiteY9" fmla="*/ 0 h 648989"/>
                  <a:gd name="connsiteX0" fmla="*/ 21643 w 160980"/>
                  <a:gd name="connsiteY0" fmla="*/ 0 h 646739"/>
                  <a:gd name="connsiteX1" fmla="*/ 91060 w 160980"/>
                  <a:gd name="connsiteY1" fmla="*/ 937 h 646739"/>
                  <a:gd name="connsiteX2" fmla="*/ 132667 w 160980"/>
                  <a:gd name="connsiteY2" fmla="*/ 31625 h 646739"/>
                  <a:gd name="connsiteX3" fmla="*/ 159078 w 160980"/>
                  <a:gd name="connsiteY3" fmla="*/ 333841 h 646739"/>
                  <a:gd name="connsiteX4" fmla="*/ 155978 w 160980"/>
                  <a:gd name="connsiteY4" fmla="*/ 616194 h 646739"/>
                  <a:gd name="connsiteX5" fmla="*/ 132667 w 160980"/>
                  <a:gd name="connsiteY5" fmla="*/ 646739 h 646739"/>
                  <a:gd name="connsiteX6" fmla="*/ 0 w 160980"/>
                  <a:gd name="connsiteY6" fmla="*/ 646739 h 646739"/>
                  <a:gd name="connsiteX7" fmla="*/ 18402 w 160980"/>
                  <a:gd name="connsiteY7" fmla="*/ 333615 h 646739"/>
                  <a:gd name="connsiteX8" fmla="*/ 0 w 160980"/>
                  <a:gd name="connsiteY8" fmla="*/ 31625 h 646739"/>
                  <a:gd name="connsiteX9" fmla="*/ 21643 w 160980"/>
                  <a:gd name="connsiteY9" fmla="*/ 0 h 646739"/>
                  <a:gd name="connsiteX0" fmla="*/ 21643 w 160522"/>
                  <a:gd name="connsiteY0" fmla="*/ 0 h 646739"/>
                  <a:gd name="connsiteX1" fmla="*/ 91060 w 160522"/>
                  <a:gd name="connsiteY1" fmla="*/ 937 h 646739"/>
                  <a:gd name="connsiteX2" fmla="*/ 132667 w 160522"/>
                  <a:gd name="connsiteY2" fmla="*/ 31625 h 646739"/>
                  <a:gd name="connsiteX3" fmla="*/ 159078 w 160522"/>
                  <a:gd name="connsiteY3" fmla="*/ 333841 h 646739"/>
                  <a:gd name="connsiteX4" fmla="*/ 155978 w 160522"/>
                  <a:gd name="connsiteY4" fmla="*/ 616194 h 646739"/>
                  <a:gd name="connsiteX5" fmla="*/ 132667 w 160522"/>
                  <a:gd name="connsiteY5" fmla="*/ 646739 h 646739"/>
                  <a:gd name="connsiteX6" fmla="*/ 0 w 160522"/>
                  <a:gd name="connsiteY6" fmla="*/ 646739 h 646739"/>
                  <a:gd name="connsiteX7" fmla="*/ 18402 w 160522"/>
                  <a:gd name="connsiteY7" fmla="*/ 333615 h 646739"/>
                  <a:gd name="connsiteX8" fmla="*/ 0 w 160522"/>
                  <a:gd name="connsiteY8" fmla="*/ 31625 h 646739"/>
                  <a:gd name="connsiteX9" fmla="*/ 21643 w 160522"/>
                  <a:gd name="connsiteY9" fmla="*/ 0 h 646739"/>
                  <a:gd name="connsiteX0" fmla="*/ 21643 w 164296"/>
                  <a:gd name="connsiteY0" fmla="*/ 0 h 646739"/>
                  <a:gd name="connsiteX1" fmla="*/ 91060 w 164296"/>
                  <a:gd name="connsiteY1" fmla="*/ 937 h 646739"/>
                  <a:gd name="connsiteX2" fmla="*/ 132667 w 164296"/>
                  <a:gd name="connsiteY2" fmla="*/ 31625 h 646739"/>
                  <a:gd name="connsiteX3" fmla="*/ 159078 w 164296"/>
                  <a:gd name="connsiteY3" fmla="*/ 333841 h 646739"/>
                  <a:gd name="connsiteX4" fmla="*/ 163125 w 164296"/>
                  <a:gd name="connsiteY4" fmla="*/ 613813 h 646739"/>
                  <a:gd name="connsiteX5" fmla="*/ 132667 w 164296"/>
                  <a:gd name="connsiteY5" fmla="*/ 646739 h 646739"/>
                  <a:gd name="connsiteX6" fmla="*/ 0 w 164296"/>
                  <a:gd name="connsiteY6" fmla="*/ 646739 h 646739"/>
                  <a:gd name="connsiteX7" fmla="*/ 18402 w 164296"/>
                  <a:gd name="connsiteY7" fmla="*/ 333615 h 646739"/>
                  <a:gd name="connsiteX8" fmla="*/ 0 w 164296"/>
                  <a:gd name="connsiteY8" fmla="*/ 31625 h 646739"/>
                  <a:gd name="connsiteX9" fmla="*/ 21643 w 164296"/>
                  <a:gd name="connsiteY9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296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4002" y="236810"/>
                      <a:pt x="159078" y="333841"/>
                    </a:cubicBezTo>
                    <a:cubicBezTo>
                      <a:pt x="164154" y="430872"/>
                      <a:pt x="165149" y="575951"/>
                      <a:pt x="163125" y="613813"/>
                    </a:cubicBezTo>
                    <a:cubicBezTo>
                      <a:pt x="168251" y="618338"/>
                      <a:pt x="156282" y="641251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四角形: 上の 2 つの角を丸める 449">
                <a:extLst>
                  <a:ext uri="{FF2B5EF4-FFF2-40B4-BE49-F238E27FC236}">
                    <a16:creationId xmlns:a16="http://schemas.microsoft.com/office/drawing/2014/main" id="{3503368D-BFE4-40C0-A1CB-F5034BE8109A}"/>
                  </a:ext>
                </a:extLst>
              </p:cNvPr>
              <p:cNvSpPr/>
              <p:nvPr/>
            </p:nvSpPr>
            <p:spPr>
              <a:xfrm rot="5400000">
                <a:off x="4323031" y="368670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640C3D0B-49E5-420F-A910-5640412C5F88}"/>
                </a:ext>
              </a:extLst>
            </p:cNvPr>
            <p:cNvGrpSpPr/>
            <p:nvPr/>
          </p:nvGrpSpPr>
          <p:grpSpPr>
            <a:xfrm>
              <a:off x="3166908" y="4663779"/>
              <a:ext cx="677696" cy="185855"/>
              <a:chOff x="4048536" y="3904054"/>
              <a:chExt cx="677696" cy="185855"/>
            </a:xfrm>
          </p:grpSpPr>
          <p:sp>
            <p:nvSpPr>
              <p:cNvPr id="440" name="四角形: 上の 2 つの角を丸める 449">
                <a:extLst>
                  <a:ext uri="{FF2B5EF4-FFF2-40B4-BE49-F238E27FC236}">
                    <a16:creationId xmlns:a16="http://schemas.microsoft.com/office/drawing/2014/main" id="{072F3194-BBD3-4119-A400-A4C78972E786}"/>
                  </a:ext>
                </a:extLst>
              </p:cNvPr>
              <p:cNvSpPr/>
              <p:nvPr/>
            </p:nvSpPr>
            <p:spPr>
              <a:xfrm rot="5400000">
                <a:off x="4289758" y="3662832"/>
                <a:ext cx="164296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  <a:gd name="connsiteX0" fmla="*/ 21643 w 160980"/>
                  <a:gd name="connsiteY0" fmla="*/ 0 h 648989"/>
                  <a:gd name="connsiteX1" fmla="*/ 91060 w 160980"/>
                  <a:gd name="connsiteY1" fmla="*/ 937 h 648989"/>
                  <a:gd name="connsiteX2" fmla="*/ 132667 w 160980"/>
                  <a:gd name="connsiteY2" fmla="*/ 31625 h 648989"/>
                  <a:gd name="connsiteX3" fmla="*/ 159078 w 160980"/>
                  <a:gd name="connsiteY3" fmla="*/ 333841 h 648989"/>
                  <a:gd name="connsiteX4" fmla="*/ 155978 w 160980"/>
                  <a:gd name="connsiteY4" fmla="*/ 616194 h 648989"/>
                  <a:gd name="connsiteX5" fmla="*/ 132667 w 160980"/>
                  <a:gd name="connsiteY5" fmla="*/ 646739 h 648989"/>
                  <a:gd name="connsiteX6" fmla="*/ 0 w 160980"/>
                  <a:gd name="connsiteY6" fmla="*/ 646739 h 648989"/>
                  <a:gd name="connsiteX7" fmla="*/ 18402 w 160980"/>
                  <a:gd name="connsiteY7" fmla="*/ 333615 h 648989"/>
                  <a:gd name="connsiteX8" fmla="*/ 0 w 160980"/>
                  <a:gd name="connsiteY8" fmla="*/ 31625 h 648989"/>
                  <a:gd name="connsiteX9" fmla="*/ 21643 w 160980"/>
                  <a:gd name="connsiteY9" fmla="*/ 0 h 648989"/>
                  <a:gd name="connsiteX0" fmla="*/ 21643 w 160980"/>
                  <a:gd name="connsiteY0" fmla="*/ 0 h 646739"/>
                  <a:gd name="connsiteX1" fmla="*/ 91060 w 160980"/>
                  <a:gd name="connsiteY1" fmla="*/ 937 h 646739"/>
                  <a:gd name="connsiteX2" fmla="*/ 132667 w 160980"/>
                  <a:gd name="connsiteY2" fmla="*/ 31625 h 646739"/>
                  <a:gd name="connsiteX3" fmla="*/ 159078 w 160980"/>
                  <a:gd name="connsiteY3" fmla="*/ 333841 h 646739"/>
                  <a:gd name="connsiteX4" fmla="*/ 155978 w 160980"/>
                  <a:gd name="connsiteY4" fmla="*/ 616194 h 646739"/>
                  <a:gd name="connsiteX5" fmla="*/ 132667 w 160980"/>
                  <a:gd name="connsiteY5" fmla="*/ 646739 h 646739"/>
                  <a:gd name="connsiteX6" fmla="*/ 0 w 160980"/>
                  <a:gd name="connsiteY6" fmla="*/ 646739 h 646739"/>
                  <a:gd name="connsiteX7" fmla="*/ 18402 w 160980"/>
                  <a:gd name="connsiteY7" fmla="*/ 333615 h 646739"/>
                  <a:gd name="connsiteX8" fmla="*/ 0 w 160980"/>
                  <a:gd name="connsiteY8" fmla="*/ 31625 h 646739"/>
                  <a:gd name="connsiteX9" fmla="*/ 21643 w 160980"/>
                  <a:gd name="connsiteY9" fmla="*/ 0 h 646739"/>
                  <a:gd name="connsiteX0" fmla="*/ 21643 w 160522"/>
                  <a:gd name="connsiteY0" fmla="*/ 0 h 646739"/>
                  <a:gd name="connsiteX1" fmla="*/ 91060 w 160522"/>
                  <a:gd name="connsiteY1" fmla="*/ 937 h 646739"/>
                  <a:gd name="connsiteX2" fmla="*/ 132667 w 160522"/>
                  <a:gd name="connsiteY2" fmla="*/ 31625 h 646739"/>
                  <a:gd name="connsiteX3" fmla="*/ 159078 w 160522"/>
                  <a:gd name="connsiteY3" fmla="*/ 333841 h 646739"/>
                  <a:gd name="connsiteX4" fmla="*/ 155978 w 160522"/>
                  <a:gd name="connsiteY4" fmla="*/ 616194 h 646739"/>
                  <a:gd name="connsiteX5" fmla="*/ 132667 w 160522"/>
                  <a:gd name="connsiteY5" fmla="*/ 646739 h 646739"/>
                  <a:gd name="connsiteX6" fmla="*/ 0 w 160522"/>
                  <a:gd name="connsiteY6" fmla="*/ 646739 h 646739"/>
                  <a:gd name="connsiteX7" fmla="*/ 18402 w 160522"/>
                  <a:gd name="connsiteY7" fmla="*/ 333615 h 646739"/>
                  <a:gd name="connsiteX8" fmla="*/ 0 w 160522"/>
                  <a:gd name="connsiteY8" fmla="*/ 31625 h 646739"/>
                  <a:gd name="connsiteX9" fmla="*/ 21643 w 160522"/>
                  <a:gd name="connsiteY9" fmla="*/ 0 h 646739"/>
                  <a:gd name="connsiteX0" fmla="*/ 21643 w 164296"/>
                  <a:gd name="connsiteY0" fmla="*/ 0 h 646739"/>
                  <a:gd name="connsiteX1" fmla="*/ 91060 w 164296"/>
                  <a:gd name="connsiteY1" fmla="*/ 937 h 646739"/>
                  <a:gd name="connsiteX2" fmla="*/ 132667 w 164296"/>
                  <a:gd name="connsiteY2" fmla="*/ 31625 h 646739"/>
                  <a:gd name="connsiteX3" fmla="*/ 159078 w 164296"/>
                  <a:gd name="connsiteY3" fmla="*/ 333841 h 646739"/>
                  <a:gd name="connsiteX4" fmla="*/ 163125 w 164296"/>
                  <a:gd name="connsiteY4" fmla="*/ 613813 h 646739"/>
                  <a:gd name="connsiteX5" fmla="*/ 132667 w 164296"/>
                  <a:gd name="connsiteY5" fmla="*/ 646739 h 646739"/>
                  <a:gd name="connsiteX6" fmla="*/ 0 w 164296"/>
                  <a:gd name="connsiteY6" fmla="*/ 646739 h 646739"/>
                  <a:gd name="connsiteX7" fmla="*/ 18402 w 164296"/>
                  <a:gd name="connsiteY7" fmla="*/ 333615 h 646739"/>
                  <a:gd name="connsiteX8" fmla="*/ 0 w 164296"/>
                  <a:gd name="connsiteY8" fmla="*/ 31625 h 646739"/>
                  <a:gd name="connsiteX9" fmla="*/ 21643 w 164296"/>
                  <a:gd name="connsiteY9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296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4002" y="236810"/>
                      <a:pt x="159078" y="333841"/>
                    </a:cubicBezTo>
                    <a:cubicBezTo>
                      <a:pt x="164154" y="430872"/>
                      <a:pt x="165149" y="575951"/>
                      <a:pt x="163125" y="613813"/>
                    </a:cubicBezTo>
                    <a:cubicBezTo>
                      <a:pt x="168251" y="618338"/>
                      <a:pt x="156282" y="641251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四角形: 上の 2 つの角を丸める 449">
                <a:extLst>
                  <a:ext uri="{FF2B5EF4-FFF2-40B4-BE49-F238E27FC236}">
                    <a16:creationId xmlns:a16="http://schemas.microsoft.com/office/drawing/2014/main" id="{E2E46DE3-EB23-4423-8B98-81454A72D68C}"/>
                  </a:ext>
                </a:extLst>
              </p:cNvPr>
              <p:cNvSpPr/>
              <p:nvPr/>
            </p:nvSpPr>
            <p:spPr>
              <a:xfrm rot="5400000">
                <a:off x="4323031" y="368670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1F3AC003-4BE2-455E-B23D-E717601BFB6A}"/>
                </a:ext>
              </a:extLst>
            </p:cNvPr>
            <p:cNvGrpSpPr/>
            <p:nvPr/>
          </p:nvGrpSpPr>
          <p:grpSpPr>
            <a:xfrm>
              <a:off x="3957062" y="4749246"/>
              <a:ext cx="649104" cy="199446"/>
              <a:chOff x="3126992" y="3983333"/>
              <a:chExt cx="649104" cy="199446"/>
            </a:xfrm>
          </p:grpSpPr>
          <p:sp>
            <p:nvSpPr>
              <p:cNvPr id="438" name="四角形: 上の 2 つの角を丸める 449">
                <a:extLst>
                  <a:ext uri="{FF2B5EF4-FFF2-40B4-BE49-F238E27FC236}">
                    <a16:creationId xmlns:a16="http://schemas.microsoft.com/office/drawing/2014/main" id="{F190060F-85E9-4F3F-9D2A-A811BFB1EDA0}"/>
                  </a:ext>
                </a:extLst>
              </p:cNvPr>
              <p:cNvSpPr/>
              <p:nvPr/>
            </p:nvSpPr>
            <p:spPr>
              <a:xfrm rot="16369122">
                <a:off x="3377810" y="3744240"/>
                <a:ext cx="159194" cy="63737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194"/>
                  <a:gd name="connsiteY0" fmla="*/ 0 h 637226"/>
                  <a:gd name="connsiteX1" fmla="*/ 110555 w 159194"/>
                  <a:gd name="connsiteY1" fmla="*/ 0 h 637226"/>
                  <a:gd name="connsiteX2" fmla="*/ 142613 w 159194"/>
                  <a:gd name="connsiteY2" fmla="*/ 78841 h 637226"/>
                  <a:gd name="connsiteX3" fmla="*/ 159078 w 159194"/>
                  <a:gd name="connsiteY3" fmla="*/ 324328 h 637226"/>
                  <a:gd name="connsiteX4" fmla="*/ 132667 w 159194"/>
                  <a:gd name="connsiteY4" fmla="*/ 637226 h 637226"/>
                  <a:gd name="connsiteX5" fmla="*/ 0 w 159194"/>
                  <a:gd name="connsiteY5" fmla="*/ 637226 h 637226"/>
                  <a:gd name="connsiteX6" fmla="*/ 18402 w 159194"/>
                  <a:gd name="connsiteY6" fmla="*/ 324102 h 637226"/>
                  <a:gd name="connsiteX7" fmla="*/ 0 w 159194"/>
                  <a:gd name="connsiteY7" fmla="*/ 22112 h 637226"/>
                  <a:gd name="connsiteX8" fmla="*/ 22112 w 159194"/>
                  <a:gd name="connsiteY8" fmla="*/ 0 h 637226"/>
                  <a:gd name="connsiteX0" fmla="*/ 22112 w 159194"/>
                  <a:gd name="connsiteY0" fmla="*/ 153 h 637379"/>
                  <a:gd name="connsiteX1" fmla="*/ 65249 w 159194"/>
                  <a:gd name="connsiteY1" fmla="*/ 0 h 637379"/>
                  <a:gd name="connsiteX2" fmla="*/ 142613 w 159194"/>
                  <a:gd name="connsiteY2" fmla="*/ 78994 h 637379"/>
                  <a:gd name="connsiteX3" fmla="*/ 159078 w 159194"/>
                  <a:gd name="connsiteY3" fmla="*/ 324481 h 637379"/>
                  <a:gd name="connsiteX4" fmla="*/ 132667 w 159194"/>
                  <a:gd name="connsiteY4" fmla="*/ 637379 h 637379"/>
                  <a:gd name="connsiteX5" fmla="*/ 0 w 159194"/>
                  <a:gd name="connsiteY5" fmla="*/ 637379 h 637379"/>
                  <a:gd name="connsiteX6" fmla="*/ 18402 w 159194"/>
                  <a:gd name="connsiteY6" fmla="*/ 324255 h 637379"/>
                  <a:gd name="connsiteX7" fmla="*/ 0 w 159194"/>
                  <a:gd name="connsiteY7" fmla="*/ 22265 h 637379"/>
                  <a:gd name="connsiteX8" fmla="*/ 22112 w 159194"/>
                  <a:gd name="connsiteY8" fmla="*/ 153 h 63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94" h="637379">
                    <a:moveTo>
                      <a:pt x="22112" y="153"/>
                    </a:moveTo>
                    <a:lnTo>
                      <a:pt x="65249" y="0"/>
                    </a:lnTo>
                    <a:cubicBezTo>
                      <a:pt x="77461" y="0"/>
                      <a:pt x="142613" y="66782"/>
                      <a:pt x="142613" y="78994"/>
                    </a:cubicBezTo>
                    <a:cubicBezTo>
                      <a:pt x="144203" y="178498"/>
                      <a:pt x="160736" y="231417"/>
                      <a:pt x="159078" y="324481"/>
                    </a:cubicBezTo>
                    <a:cubicBezTo>
                      <a:pt x="157420" y="417545"/>
                      <a:pt x="153245" y="530116"/>
                      <a:pt x="132667" y="637379"/>
                    </a:cubicBezTo>
                    <a:lnTo>
                      <a:pt x="0" y="637379"/>
                    </a:lnTo>
                    <a:lnTo>
                      <a:pt x="18402" y="324255"/>
                    </a:lnTo>
                    <a:cubicBezTo>
                      <a:pt x="16761" y="174965"/>
                      <a:pt x="6134" y="122928"/>
                      <a:pt x="0" y="22265"/>
                    </a:cubicBezTo>
                    <a:cubicBezTo>
                      <a:pt x="0" y="10053"/>
                      <a:pt x="9900" y="153"/>
                      <a:pt x="22112" y="15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9" name="四角形: 上の 2 つの角を丸める 449">
                <a:extLst>
                  <a:ext uri="{FF2B5EF4-FFF2-40B4-BE49-F238E27FC236}">
                    <a16:creationId xmlns:a16="http://schemas.microsoft.com/office/drawing/2014/main" id="{5BEA5BE9-F461-4529-88FE-9E89C38EC479}"/>
                  </a:ext>
                </a:extLst>
              </p:cNvPr>
              <p:cNvSpPr/>
              <p:nvPr/>
            </p:nvSpPr>
            <p:spPr>
              <a:xfrm rot="16369122">
                <a:off x="3370530" y="377957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F1EA902B-6289-46D1-B31D-3E882A959741}"/>
                </a:ext>
              </a:extLst>
            </p:cNvPr>
            <p:cNvGrpSpPr/>
            <p:nvPr/>
          </p:nvGrpSpPr>
          <p:grpSpPr>
            <a:xfrm>
              <a:off x="3414137" y="4787346"/>
              <a:ext cx="649104" cy="199446"/>
              <a:chOff x="3126992" y="3983333"/>
              <a:chExt cx="649104" cy="199446"/>
            </a:xfrm>
          </p:grpSpPr>
          <p:sp>
            <p:nvSpPr>
              <p:cNvPr id="436" name="四角形: 上の 2 つの角を丸める 449">
                <a:extLst>
                  <a:ext uri="{FF2B5EF4-FFF2-40B4-BE49-F238E27FC236}">
                    <a16:creationId xmlns:a16="http://schemas.microsoft.com/office/drawing/2014/main" id="{53A0D17E-8487-4DDB-9D8D-64D16205BFDB}"/>
                  </a:ext>
                </a:extLst>
              </p:cNvPr>
              <p:cNvSpPr/>
              <p:nvPr/>
            </p:nvSpPr>
            <p:spPr>
              <a:xfrm rot="16369122">
                <a:off x="3377810" y="3744240"/>
                <a:ext cx="159194" cy="63737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194"/>
                  <a:gd name="connsiteY0" fmla="*/ 0 h 637226"/>
                  <a:gd name="connsiteX1" fmla="*/ 110555 w 159194"/>
                  <a:gd name="connsiteY1" fmla="*/ 0 h 637226"/>
                  <a:gd name="connsiteX2" fmla="*/ 142613 w 159194"/>
                  <a:gd name="connsiteY2" fmla="*/ 78841 h 637226"/>
                  <a:gd name="connsiteX3" fmla="*/ 159078 w 159194"/>
                  <a:gd name="connsiteY3" fmla="*/ 324328 h 637226"/>
                  <a:gd name="connsiteX4" fmla="*/ 132667 w 159194"/>
                  <a:gd name="connsiteY4" fmla="*/ 637226 h 637226"/>
                  <a:gd name="connsiteX5" fmla="*/ 0 w 159194"/>
                  <a:gd name="connsiteY5" fmla="*/ 637226 h 637226"/>
                  <a:gd name="connsiteX6" fmla="*/ 18402 w 159194"/>
                  <a:gd name="connsiteY6" fmla="*/ 324102 h 637226"/>
                  <a:gd name="connsiteX7" fmla="*/ 0 w 159194"/>
                  <a:gd name="connsiteY7" fmla="*/ 22112 h 637226"/>
                  <a:gd name="connsiteX8" fmla="*/ 22112 w 159194"/>
                  <a:gd name="connsiteY8" fmla="*/ 0 h 637226"/>
                  <a:gd name="connsiteX0" fmla="*/ 22112 w 159194"/>
                  <a:gd name="connsiteY0" fmla="*/ 153 h 637379"/>
                  <a:gd name="connsiteX1" fmla="*/ 65249 w 159194"/>
                  <a:gd name="connsiteY1" fmla="*/ 0 h 637379"/>
                  <a:gd name="connsiteX2" fmla="*/ 142613 w 159194"/>
                  <a:gd name="connsiteY2" fmla="*/ 78994 h 637379"/>
                  <a:gd name="connsiteX3" fmla="*/ 159078 w 159194"/>
                  <a:gd name="connsiteY3" fmla="*/ 324481 h 637379"/>
                  <a:gd name="connsiteX4" fmla="*/ 132667 w 159194"/>
                  <a:gd name="connsiteY4" fmla="*/ 637379 h 637379"/>
                  <a:gd name="connsiteX5" fmla="*/ 0 w 159194"/>
                  <a:gd name="connsiteY5" fmla="*/ 637379 h 637379"/>
                  <a:gd name="connsiteX6" fmla="*/ 18402 w 159194"/>
                  <a:gd name="connsiteY6" fmla="*/ 324255 h 637379"/>
                  <a:gd name="connsiteX7" fmla="*/ 0 w 159194"/>
                  <a:gd name="connsiteY7" fmla="*/ 22265 h 637379"/>
                  <a:gd name="connsiteX8" fmla="*/ 22112 w 159194"/>
                  <a:gd name="connsiteY8" fmla="*/ 153 h 63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94" h="637379">
                    <a:moveTo>
                      <a:pt x="22112" y="153"/>
                    </a:moveTo>
                    <a:lnTo>
                      <a:pt x="65249" y="0"/>
                    </a:lnTo>
                    <a:cubicBezTo>
                      <a:pt x="77461" y="0"/>
                      <a:pt x="142613" y="66782"/>
                      <a:pt x="142613" y="78994"/>
                    </a:cubicBezTo>
                    <a:cubicBezTo>
                      <a:pt x="144203" y="178498"/>
                      <a:pt x="160736" y="231417"/>
                      <a:pt x="159078" y="324481"/>
                    </a:cubicBezTo>
                    <a:cubicBezTo>
                      <a:pt x="157420" y="417545"/>
                      <a:pt x="153245" y="530116"/>
                      <a:pt x="132667" y="637379"/>
                    </a:cubicBezTo>
                    <a:lnTo>
                      <a:pt x="0" y="637379"/>
                    </a:lnTo>
                    <a:lnTo>
                      <a:pt x="18402" y="324255"/>
                    </a:lnTo>
                    <a:cubicBezTo>
                      <a:pt x="16761" y="174965"/>
                      <a:pt x="6134" y="122928"/>
                      <a:pt x="0" y="22265"/>
                    </a:cubicBezTo>
                    <a:cubicBezTo>
                      <a:pt x="0" y="10053"/>
                      <a:pt x="9900" y="153"/>
                      <a:pt x="22112" y="15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7" name="四角形: 上の 2 つの角を丸める 449">
                <a:extLst>
                  <a:ext uri="{FF2B5EF4-FFF2-40B4-BE49-F238E27FC236}">
                    <a16:creationId xmlns:a16="http://schemas.microsoft.com/office/drawing/2014/main" id="{2D1FDE53-4794-413E-963C-12879FDFDD47}"/>
                  </a:ext>
                </a:extLst>
              </p:cNvPr>
              <p:cNvSpPr/>
              <p:nvPr/>
            </p:nvSpPr>
            <p:spPr>
              <a:xfrm rot="16369122">
                <a:off x="3370530" y="377957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007AF6E0-0D19-4351-834E-6C8887B1CE21}"/>
                </a:ext>
              </a:extLst>
            </p:cNvPr>
            <p:cNvGrpSpPr/>
            <p:nvPr/>
          </p:nvGrpSpPr>
          <p:grpSpPr>
            <a:xfrm>
              <a:off x="3672843" y="4906399"/>
              <a:ext cx="649104" cy="199446"/>
              <a:chOff x="3126992" y="3983333"/>
              <a:chExt cx="649104" cy="199446"/>
            </a:xfrm>
          </p:grpSpPr>
          <p:sp>
            <p:nvSpPr>
              <p:cNvPr id="434" name="四角形: 上の 2 つの角を丸める 449">
                <a:extLst>
                  <a:ext uri="{FF2B5EF4-FFF2-40B4-BE49-F238E27FC236}">
                    <a16:creationId xmlns:a16="http://schemas.microsoft.com/office/drawing/2014/main" id="{CEF76893-3CD0-4A0F-8025-B1FFAA46668C}"/>
                  </a:ext>
                </a:extLst>
              </p:cNvPr>
              <p:cNvSpPr/>
              <p:nvPr/>
            </p:nvSpPr>
            <p:spPr>
              <a:xfrm rot="16369122">
                <a:off x="3377810" y="3744240"/>
                <a:ext cx="159194" cy="63737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194"/>
                  <a:gd name="connsiteY0" fmla="*/ 0 h 637226"/>
                  <a:gd name="connsiteX1" fmla="*/ 110555 w 159194"/>
                  <a:gd name="connsiteY1" fmla="*/ 0 h 637226"/>
                  <a:gd name="connsiteX2" fmla="*/ 142613 w 159194"/>
                  <a:gd name="connsiteY2" fmla="*/ 78841 h 637226"/>
                  <a:gd name="connsiteX3" fmla="*/ 159078 w 159194"/>
                  <a:gd name="connsiteY3" fmla="*/ 324328 h 637226"/>
                  <a:gd name="connsiteX4" fmla="*/ 132667 w 159194"/>
                  <a:gd name="connsiteY4" fmla="*/ 637226 h 637226"/>
                  <a:gd name="connsiteX5" fmla="*/ 0 w 159194"/>
                  <a:gd name="connsiteY5" fmla="*/ 637226 h 637226"/>
                  <a:gd name="connsiteX6" fmla="*/ 18402 w 159194"/>
                  <a:gd name="connsiteY6" fmla="*/ 324102 h 637226"/>
                  <a:gd name="connsiteX7" fmla="*/ 0 w 159194"/>
                  <a:gd name="connsiteY7" fmla="*/ 22112 h 637226"/>
                  <a:gd name="connsiteX8" fmla="*/ 22112 w 159194"/>
                  <a:gd name="connsiteY8" fmla="*/ 0 h 637226"/>
                  <a:gd name="connsiteX0" fmla="*/ 22112 w 159194"/>
                  <a:gd name="connsiteY0" fmla="*/ 153 h 637379"/>
                  <a:gd name="connsiteX1" fmla="*/ 65249 w 159194"/>
                  <a:gd name="connsiteY1" fmla="*/ 0 h 637379"/>
                  <a:gd name="connsiteX2" fmla="*/ 142613 w 159194"/>
                  <a:gd name="connsiteY2" fmla="*/ 78994 h 637379"/>
                  <a:gd name="connsiteX3" fmla="*/ 159078 w 159194"/>
                  <a:gd name="connsiteY3" fmla="*/ 324481 h 637379"/>
                  <a:gd name="connsiteX4" fmla="*/ 132667 w 159194"/>
                  <a:gd name="connsiteY4" fmla="*/ 637379 h 637379"/>
                  <a:gd name="connsiteX5" fmla="*/ 0 w 159194"/>
                  <a:gd name="connsiteY5" fmla="*/ 637379 h 637379"/>
                  <a:gd name="connsiteX6" fmla="*/ 18402 w 159194"/>
                  <a:gd name="connsiteY6" fmla="*/ 324255 h 637379"/>
                  <a:gd name="connsiteX7" fmla="*/ 0 w 159194"/>
                  <a:gd name="connsiteY7" fmla="*/ 22265 h 637379"/>
                  <a:gd name="connsiteX8" fmla="*/ 22112 w 159194"/>
                  <a:gd name="connsiteY8" fmla="*/ 153 h 63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94" h="637379">
                    <a:moveTo>
                      <a:pt x="22112" y="153"/>
                    </a:moveTo>
                    <a:lnTo>
                      <a:pt x="65249" y="0"/>
                    </a:lnTo>
                    <a:cubicBezTo>
                      <a:pt x="77461" y="0"/>
                      <a:pt x="142613" y="66782"/>
                      <a:pt x="142613" y="78994"/>
                    </a:cubicBezTo>
                    <a:cubicBezTo>
                      <a:pt x="144203" y="178498"/>
                      <a:pt x="160736" y="231417"/>
                      <a:pt x="159078" y="324481"/>
                    </a:cubicBezTo>
                    <a:cubicBezTo>
                      <a:pt x="157420" y="417545"/>
                      <a:pt x="153245" y="530116"/>
                      <a:pt x="132667" y="637379"/>
                    </a:cubicBezTo>
                    <a:lnTo>
                      <a:pt x="0" y="637379"/>
                    </a:lnTo>
                    <a:lnTo>
                      <a:pt x="18402" y="324255"/>
                    </a:lnTo>
                    <a:cubicBezTo>
                      <a:pt x="16761" y="174965"/>
                      <a:pt x="6134" y="122928"/>
                      <a:pt x="0" y="22265"/>
                    </a:cubicBezTo>
                    <a:cubicBezTo>
                      <a:pt x="0" y="10053"/>
                      <a:pt x="9900" y="153"/>
                      <a:pt x="22112" y="15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5" name="四角形: 上の 2 つの角を丸める 449">
                <a:extLst>
                  <a:ext uri="{FF2B5EF4-FFF2-40B4-BE49-F238E27FC236}">
                    <a16:creationId xmlns:a16="http://schemas.microsoft.com/office/drawing/2014/main" id="{C3AA00A9-68A3-4D4D-8C57-6362C1484295}"/>
                  </a:ext>
                </a:extLst>
              </p:cNvPr>
              <p:cNvSpPr/>
              <p:nvPr/>
            </p:nvSpPr>
            <p:spPr>
              <a:xfrm rot="16369122">
                <a:off x="3370530" y="377957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2AEE946B-DCED-4EC1-9ECB-F6C7E6B69C97}"/>
                </a:ext>
              </a:extLst>
            </p:cNvPr>
            <p:cNvGrpSpPr/>
            <p:nvPr/>
          </p:nvGrpSpPr>
          <p:grpSpPr>
            <a:xfrm>
              <a:off x="3972538" y="4996163"/>
              <a:ext cx="677696" cy="185855"/>
              <a:chOff x="4048536" y="3904054"/>
              <a:chExt cx="677696" cy="185855"/>
            </a:xfrm>
          </p:grpSpPr>
          <p:sp>
            <p:nvSpPr>
              <p:cNvPr id="432" name="四角形: 上の 2 つの角を丸める 449">
                <a:extLst>
                  <a:ext uri="{FF2B5EF4-FFF2-40B4-BE49-F238E27FC236}">
                    <a16:creationId xmlns:a16="http://schemas.microsoft.com/office/drawing/2014/main" id="{F5778E55-A2ED-43AA-8DC9-F482B81A4CB5}"/>
                  </a:ext>
                </a:extLst>
              </p:cNvPr>
              <p:cNvSpPr/>
              <p:nvPr/>
            </p:nvSpPr>
            <p:spPr>
              <a:xfrm rot="5400000">
                <a:off x="4289758" y="3662832"/>
                <a:ext cx="164296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  <a:gd name="connsiteX0" fmla="*/ 21643 w 160980"/>
                  <a:gd name="connsiteY0" fmla="*/ 0 h 648989"/>
                  <a:gd name="connsiteX1" fmla="*/ 91060 w 160980"/>
                  <a:gd name="connsiteY1" fmla="*/ 937 h 648989"/>
                  <a:gd name="connsiteX2" fmla="*/ 132667 w 160980"/>
                  <a:gd name="connsiteY2" fmla="*/ 31625 h 648989"/>
                  <a:gd name="connsiteX3" fmla="*/ 159078 w 160980"/>
                  <a:gd name="connsiteY3" fmla="*/ 333841 h 648989"/>
                  <a:gd name="connsiteX4" fmla="*/ 155978 w 160980"/>
                  <a:gd name="connsiteY4" fmla="*/ 616194 h 648989"/>
                  <a:gd name="connsiteX5" fmla="*/ 132667 w 160980"/>
                  <a:gd name="connsiteY5" fmla="*/ 646739 h 648989"/>
                  <a:gd name="connsiteX6" fmla="*/ 0 w 160980"/>
                  <a:gd name="connsiteY6" fmla="*/ 646739 h 648989"/>
                  <a:gd name="connsiteX7" fmla="*/ 18402 w 160980"/>
                  <a:gd name="connsiteY7" fmla="*/ 333615 h 648989"/>
                  <a:gd name="connsiteX8" fmla="*/ 0 w 160980"/>
                  <a:gd name="connsiteY8" fmla="*/ 31625 h 648989"/>
                  <a:gd name="connsiteX9" fmla="*/ 21643 w 160980"/>
                  <a:gd name="connsiteY9" fmla="*/ 0 h 648989"/>
                  <a:gd name="connsiteX0" fmla="*/ 21643 w 160980"/>
                  <a:gd name="connsiteY0" fmla="*/ 0 h 646739"/>
                  <a:gd name="connsiteX1" fmla="*/ 91060 w 160980"/>
                  <a:gd name="connsiteY1" fmla="*/ 937 h 646739"/>
                  <a:gd name="connsiteX2" fmla="*/ 132667 w 160980"/>
                  <a:gd name="connsiteY2" fmla="*/ 31625 h 646739"/>
                  <a:gd name="connsiteX3" fmla="*/ 159078 w 160980"/>
                  <a:gd name="connsiteY3" fmla="*/ 333841 h 646739"/>
                  <a:gd name="connsiteX4" fmla="*/ 155978 w 160980"/>
                  <a:gd name="connsiteY4" fmla="*/ 616194 h 646739"/>
                  <a:gd name="connsiteX5" fmla="*/ 132667 w 160980"/>
                  <a:gd name="connsiteY5" fmla="*/ 646739 h 646739"/>
                  <a:gd name="connsiteX6" fmla="*/ 0 w 160980"/>
                  <a:gd name="connsiteY6" fmla="*/ 646739 h 646739"/>
                  <a:gd name="connsiteX7" fmla="*/ 18402 w 160980"/>
                  <a:gd name="connsiteY7" fmla="*/ 333615 h 646739"/>
                  <a:gd name="connsiteX8" fmla="*/ 0 w 160980"/>
                  <a:gd name="connsiteY8" fmla="*/ 31625 h 646739"/>
                  <a:gd name="connsiteX9" fmla="*/ 21643 w 160980"/>
                  <a:gd name="connsiteY9" fmla="*/ 0 h 646739"/>
                  <a:gd name="connsiteX0" fmla="*/ 21643 w 160522"/>
                  <a:gd name="connsiteY0" fmla="*/ 0 h 646739"/>
                  <a:gd name="connsiteX1" fmla="*/ 91060 w 160522"/>
                  <a:gd name="connsiteY1" fmla="*/ 937 h 646739"/>
                  <a:gd name="connsiteX2" fmla="*/ 132667 w 160522"/>
                  <a:gd name="connsiteY2" fmla="*/ 31625 h 646739"/>
                  <a:gd name="connsiteX3" fmla="*/ 159078 w 160522"/>
                  <a:gd name="connsiteY3" fmla="*/ 333841 h 646739"/>
                  <a:gd name="connsiteX4" fmla="*/ 155978 w 160522"/>
                  <a:gd name="connsiteY4" fmla="*/ 616194 h 646739"/>
                  <a:gd name="connsiteX5" fmla="*/ 132667 w 160522"/>
                  <a:gd name="connsiteY5" fmla="*/ 646739 h 646739"/>
                  <a:gd name="connsiteX6" fmla="*/ 0 w 160522"/>
                  <a:gd name="connsiteY6" fmla="*/ 646739 h 646739"/>
                  <a:gd name="connsiteX7" fmla="*/ 18402 w 160522"/>
                  <a:gd name="connsiteY7" fmla="*/ 333615 h 646739"/>
                  <a:gd name="connsiteX8" fmla="*/ 0 w 160522"/>
                  <a:gd name="connsiteY8" fmla="*/ 31625 h 646739"/>
                  <a:gd name="connsiteX9" fmla="*/ 21643 w 160522"/>
                  <a:gd name="connsiteY9" fmla="*/ 0 h 646739"/>
                  <a:gd name="connsiteX0" fmla="*/ 21643 w 164296"/>
                  <a:gd name="connsiteY0" fmla="*/ 0 h 646739"/>
                  <a:gd name="connsiteX1" fmla="*/ 91060 w 164296"/>
                  <a:gd name="connsiteY1" fmla="*/ 937 h 646739"/>
                  <a:gd name="connsiteX2" fmla="*/ 132667 w 164296"/>
                  <a:gd name="connsiteY2" fmla="*/ 31625 h 646739"/>
                  <a:gd name="connsiteX3" fmla="*/ 159078 w 164296"/>
                  <a:gd name="connsiteY3" fmla="*/ 333841 h 646739"/>
                  <a:gd name="connsiteX4" fmla="*/ 163125 w 164296"/>
                  <a:gd name="connsiteY4" fmla="*/ 613813 h 646739"/>
                  <a:gd name="connsiteX5" fmla="*/ 132667 w 164296"/>
                  <a:gd name="connsiteY5" fmla="*/ 646739 h 646739"/>
                  <a:gd name="connsiteX6" fmla="*/ 0 w 164296"/>
                  <a:gd name="connsiteY6" fmla="*/ 646739 h 646739"/>
                  <a:gd name="connsiteX7" fmla="*/ 18402 w 164296"/>
                  <a:gd name="connsiteY7" fmla="*/ 333615 h 646739"/>
                  <a:gd name="connsiteX8" fmla="*/ 0 w 164296"/>
                  <a:gd name="connsiteY8" fmla="*/ 31625 h 646739"/>
                  <a:gd name="connsiteX9" fmla="*/ 21643 w 164296"/>
                  <a:gd name="connsiteY9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296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4002" y="236810"/>
                      <a:pt x="159078" y="333841"/>
                    </a:cubicBezTo>
                    <a:cubicBezTo>
                      <a:pt x="164154" y="430872"/>
                      <a:pt x="165149" y="575951"/>
                      <a:pt x="163125" y="613813"/>
                    </a:cubicBezTo>
                    <a:cubicBezTo>
                      <a:pt x="168251" y="618338"/>
                      <a:pt x="156282" y="641251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3" name="四角形: 上の 2 つの角を丸める 449">
                <a:extLst>
                  <a:ext uri="{FF2B5EF4-FFF2-40B4-BE49-F238E27FC236}">
                    <a16:creationId xmlns:a16="http://schemas.microsoft.com/office/drawing/2014/main" id="{0956D1B1-8F9C-4F33-B9C9-FAB16579ECCF}"/>
                  </a:ext>
                </a:extLst>
              </p:cNvPr>
              <p:cNvSpPr/>
              <p:nvPr/>
            </p:nvSpPr>
            <p:spPr>
              <a:xfrm rot="5400000">
                <a:off x="4323031" y="368670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2758FF01-051A-4863-B169-AE0B3A095A12}"/>
                </a:ext>
              </a:extLst>
            </p:cNvPr>
            <p:cNvGrpSpPr/>
            <p:nvPr/>
          </p:nvGrpSpPr>
          <p:grpSpPr>
            <a:xfrm flipH="1">
              <a:off x="3187204" y="4945565"/>
              <a:ext cx="677696" cy="185855"/>
              <a:chOff x="4048536" y="3904054"/>
              <a:chExt cx="677696" cy="185855"/>
            </a:xfrm>
          </p:grpSpPr>
          <p:sp>
            <p:nvSpPr>
              <p:cNvPr id="430" name="四角形: 上の 2 つの角を丸める 449">
                <a:extLst>
                  <a:ext uri="{FF2B5EF4-FFF2-40B4-BE49-F238E27FC236}">
                    <a16:creationId xmlns:a16="http://schemas.microsoft.com/office/drawing/2014/main" id="{9C2AFF88-F1A4-4143-B202-9D9AA3BA8482}"/>
                  </a:ext>
                </a:extLst>
              </p:cNvPr>
              <p:cNvSpPr/>
              <p:nvPr/>
            </p:nvSpPr>
            <p:spPr>
              <a:xfrm rot="5400000">
                <a:off x="4289758" y="3662832"/>
                <a:ext cx="164296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  <a:gd name="connsiteX0" fmla="*/ 21643 w 160980"/>
                  <a:gd name="connsiteY0" fmla="*/ 0 h 648989"/>
                  <a:gd name="connsiteX1" fmla="*/ 91060 w 160980"/>
                  <a:gd name="connsiteY1" fmla="*/ 937 h 648989"/>
                  <a:gd name="connsiteX2" fmla="*/ 132667 w 160980"/>
                  <a:gd name="connsiteY2" fmla="*/ 31625 h 648989"/>
                  <a:gd name="connsiteX3" fmla="*/ 159078 w 160980"/>
                  <a:gd name="connsiteY3" fmla="*/ 333841 h 648989"/>
                  <a:gd name="connsiteX4" fmla="*/ 155978 w 160980"/>
                  <a:gd name="connsiteY4" fmla="*/ 616194 h 648989"/>
                  <a:gd name="connsiteX5" fmla="*/ 132667 w 160980"/>
                  <a:gd name="connsiteY5" fmla="*/ 646739 h 648989"/>
                  <a:gd name="connsiteX6" fmla="*/ 0 w 160980"/>
                  <a:gd name="connsiteY6" fmla="*/ 646739 h 648989"/>
                  <a:gd name="connsiteX7" fmla="*/ 18402 w 160980"/>
                  <a:gd name="connsiteY7" fmla="*/ 333615 h 648989"/>
                  <a:gd name="connsiteX8" fmla="*/ 0 w 160980"/>
                  <a:gd name="connsiteY8" fmla="*/ 31625 h 648989"/>
                  <a:gd name="connsiteX9" fmla="*/ 21643 w 160980"/>
                  <a:gd name="connsiteY9" fmla="*/ 0 h 648989"/>
                  <a:gd name="connsiteX0" fmla="*/ 21643 w 160980"/>
                  <a:gd name="connsiteY0" fmla="*/ 0 h 646739"/>
                  <a:gd name="connsiteX1" fmla="*/ 91060 w 160980"/>
                  <a:gd name="connsiteY1" fmla="*/ 937 h 646739"/>
                  <a:gd name="connsiteX2" fmla="*/ 132667 w 160980"/>
                  <a:gd name="connsiteY2" fmla="*/ 31625 h 646739"/>
                  <a:gd name="connsiteX3" fmla="*/ 159078 w 160980"/>
                  <a:gd name="connsiteY3" fmla="*/ 333841 h 646739"/>
                  <a:gd name="connsiteX4" fmla="*/ 155978 w 160980"/>
                  <a:gd name="connsiteY4" fmla="*/ 616194 h 646739"/>
                  <a:gd name="connsiteX5" fmla="*/ 132667 w 160980"/>
                  <a:gd name="connsiteY5" fmla="*/ 646739 h 646739"/>
                  <a:gd name="connsiteX6" fmla="*/ 0 w 160980"/>
                  <a:gd name="connsiteY6" fmla="*/ 646739 h 646739"/>
                  <a:gd name="connsiteX7" fmla="*/ 18402 w 160980"/>
                  <a:gd name="connsiteY7" fmla="*/ 333615 h 646739"/>
                  <a:gd name="connsiteX8" fmla="*/ 0 w 160980"/>
                  <a:gd name="connsiteY8" fmla="*/ 31625 h 646739"/>
                  <a:gd name="connsiteX9" fmla="*/ 21643 w 160980"/>
                  <a:gd name="connsiteY9" fmla="*/ 0 h 646739"/>
                  <a:gd name="connsiteX0" fmla="*/ 21643 w 160522"/>
                  <a:gd name="connsiteY0" fmla="*/ 0 h 646739"/>
                  <a:gd name="connsiteX1" fmla="*/ 91060 w 160522"/>
                  <a:gd name="connsiteY1" fmla="*/ 937 h 646739"/>
                  <a:gd name="connsiteX2" fmla="*/ 132667 w 160522"/>
                  <a:gd name="connsiteY2" fmla="*/ 31625 h 646739"/>
                  <a:gd name="connsiteX3" fmla="*/ 159078 w 160522"/>
                  <a:gd name="connsiteY3" fmla="*/ 333841 h 646739"/>
                  <a:gd name="connsiteX4" fmla="*/ 155978 w 160522"/>
                  <a:gd name="connsiteY4" fmla="*/ 616194 h 646739"/>
                  <a:gd name="connsiteX5" fmla="*/ 132667 w 160522"/>
                  <a:gd name="connsiteY5" fmla="*/ 646739 h 646739"/>
                  <a:gd name="connsiteX6" fmla="*/ 0 w 160522"/>
                  <a:gd name="connsiteY6" fmla="*/ 646739 h 646739"/>
                  <a:gd name="connsiteX7" fmla="*/ 18402 w 160522"/>
                  <a:gd name="connsiteY7" fmla="*/ 333615 h 646739"/>
                  <a:gd name="connsiteX8" fmla="*/ 0 w 160522"/>
                  <a:gd name="connsiteY8" fmla="*/ 31625 h 646739"/>
                  <a:gd name="connsiteX9" fmla="*/ 21643 w 160522"/>
                  <a:gd name="connsiteY9" fmla="*/ 0 h 646739"/>
                  <a:gd name="connsiteX0" fmla="*/ 21643 w 164296"/>
                  <a:gd name="connsiteY0" fmla="*/ 0 h 646739"/>
                  <a:gd name="connsiteX1" fmla="*/ 91060 w 164296"/>
                  <a:gd name="connsiteY1" fmla="*/ 937 h 646739"/>
                  <a:gd name="connsiteX2" fmla="*/ 132667 w 164296"/>
                  <a:gd name="connsiteY2" fmla="*/ 31625 h 646739"/>
                  <a:gd name="connsiteX3" fmla="*/ 159078 w 164296"/>
                  <a:gd name="connsiteY3" fmla="*/ 333841 h 646739"/>
                  <a:gd name="connsiteX4" fmla="*/ 163125 w 164296"/>
                  <a:gd name="connsiteY4" fmla="*/ 613813 h 646739"/>
                  <a:gd name="connsiteX5" fmla="*/ 132667 w 164296"/>
                  <a:gd name="connsiteY5" fmla="*/ 646739 h 646739"/>
                  <a:gd name="connsiteX6" fmla="*/ 0 w 164296"/>
                  <a:gd name="connsiteY6" fmla="*/ 646739 h 646739"/>
                  <a:gd name="connsiteX7" fmla="*/ 18402 w 164296"/>
                  <a:gd name="connsiteY7" fmla="*/ 333615 h 646739"/>
                  <a:gd name="connsiteX8" fmla="*/ 0 w 164296"/>
                  <a:gd name="connsiteY8" fmla="*/ 31625 h 646739"/>
                  <a:gd name="connsiteX9" fmla="*/ 21643 w 164296"/>
                  <a:gd name="connsiteY9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296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4002" y="236810"/>
                      <a:pt x="159078" y="333841"/>
                    </a:cubicBezTo>
                    <a:cubicBezTo>
                      <a:pt x="164154" y="430872"/>
                      <a:pt x="165149" y="575951"/>
                      <a:pt x="163125" y="613813"/>
                    </a:cubicBezTo>
                    <a:cubicBezTo>
                      <a:pt x="168251" y="618338"/>
                      <a:pt x="156282" y="641251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1" name="四角形: 上の 2 つの角を丸める 449">
                <a:extLst>
                  <a:ext uri="{FF2B5EF4-FFF2-40B4-BE49-F238E27FC236}">
                    <a16:creationId xmlns:a16="http://schemas.microsoft.com/office/drawing/2014/main" id="{031376D1-7D8A-411B-B456-EB538D94C0AA}"/>
                  </a:ext>
                </a:extLst>
              </p:cNvPr>
              <p:cNvSpPr/>
              <p:nvPr/>
            </p:nvSpPr>
            <p:spPr>
              <a:xfrm rot="5400000">
                <a:off x="4323031" y="368670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B2E71DAF-2FB7-441B-BA78-7F9D2C5C6725}"/>
                </a:ext>
              </a:extLst>
            </p:cNvPr>
            <p:cNvGrpSpPr/>
            <p:nvPr/>
          </p:nvGrpSpPr>
          <p:grpSpPr>
            <a:xfrm flipH="1">
              <a:off x="3327886" y="5040698"/>
              <a:ext cx="649104" cy="199446"/>
              <a:chOff x="3126992" y="3983333"/>
              <a:chExt cx="649104" cy="199446"/>
            </a:xfrm>
          </p:grpSpPr>
          <p:sp>
            <p:nvSpPr>
              <p:cNvPr id="428" name="四角形: 上の 2 つの角を丸める 449">
                <a:extLst>
                  <a:ext uri="{FF2B5EF4-FFF2-40B4-BE49-F238E27FC236}">
                    <a16:creationId xmlns:a16="http://schemas.microsoft.com/office/drawing/2014/main" id="{CC1155D1-7F85-43E6-9DD6-16620A8BDFAA}"/>
                  </a:ext>
                </a:extLst>
              </p:cNvPr>
              <p:cNvSpPr/>
              <p:nvPr/>
            </p:nvSpPr>
            <p:spPr>
              <a:xfrm rot="16369122">
                <a:off x="3377810" y="3744240"/>
                <a:ext cx="159194" cy="63737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194"/>
                  <a:gd name="connsiteY0" fmla="*/ 0 h 637226"/>
                  <a:gd name="connsiteX1" fmla="*/ 110555 w 159194"/>
                  <a:gd name="connsiteY1" fmla="*/ 0 h 637226"/>
                  <a:gd name="connsiteX2" fmla="*/ 142613 w 159194"/>
                  <a:gd name="connsiteY2" fmla="*/ 78841 h 637226"/>
                  <a:gd name="connsiteX3" fmla="*/ 159078 w 159194"/>
                  <a:gd name="connsiteY3" fmla="*/ 324328 h 637226"/>
                  <a:gd name="connsiteX4" fmla="*/ 132667 w 159194"/>
                  <a:gd name="connsiteY4" fmla="*/ 637226 h 637226"/>
                  <a:gd name="connsiteX5" fmla="*/ 0 w 159194"/>
                  <a:gd name="connsiteY5" fmla="*/ 637226 h 637226"/>
                  <a:gd name="connsiteX6" fmla="*/ 18402 w 159194"/>
                  <a:gd name="connsiteY6" fmla="*/ 324102 h 637226"/>
                  <a:gd name="connsiteX7" fmla="*/ 0 w 159194"/>
                  <a:gd name="connsiteY7" fmla="*/ 22112 h 637226"/>
                  <a:gd name="connsiteX8" fmla="*/ 22112 w 159194"/>
                  <a:gd name="connsiteY8" fmla="*/ 0 h 637226"/>
                  <a:gd name="connsiteX0" fmla="*/ 22112 w 159194"/>
                  <a:gd name="connsiteY0" fmla="*/ 153 h 637379"/>
                  <a:gd name="connsiteX1" fmla="*/ 65249 w 159194"/>
                  <a:gd name="connsiteY1" fmla="*/ 0 h 637379"/>
                  <a:gd name="connsiteX2" fmla="*/ 142613 w 159194"/>
                  <a:gd name="connsiteY2" fmla="*/ 78994 h 637379"/>
                  <a:gd name="connsiteX3" fmla="*/ 159078 w 159194"/>
                  <a:gd name="connsiteY3" fmla="*/ 324481 h 637379"/>
                  <a:gd name="connsiteX4" fmla="*/ 132667 w 159194"/>
                  <a:gd name="connsiteY4" fmla="*/ 637379 h 637379"/>
                  <a:gd name="connsiteX5" fmla="*/ 0 w 159194"/>
                  <a:gd name="connsiteY5" fmla="*/ 637379 h 637379"/>
                  <a:gd name="connsiteX6" fmla="*/ 18402 w 159194"/>
                  <a:gd name="connsiteY6" fmla="*/ 324255 h 637379"/>
                  <a:gd name="connsiteX7" fmla="*/ 0 w 159194"/>
                  <a:gd name="connsiteY7" fmla="*/ 22265 h 637379"/>
                  <a:gd name="connsiteX8" fmla="*/ 22112 w 159194"/>
                  <a:gd name="connsiteY8" fmla="*/ 153 h 63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94" h="637379">
                    <a:moveTo>
                      <a:pt x="22112" y="153"/>
                    </a:moveTo>
                    <a:lnTo>
                      <a:pt x="65249" y="0"/>
                    </a:lnTo>
                    <a:cubicBezTo>
                      <a:pt x="77461" y="0"/>
                      <a:pt x="142613" y="66782"/>
                      <a:pt x="142613" y="78994"/>
                    </a:cubicBezTo>
                    <a:cubicBezTo>
                      <a:pt x="144203" y="178498"/>
                      <a:pt x="160736" y="231417"/>
                      <a:pt x="159078" y="324481"/>
                    </a:cubicBezTo>
                    <a:cubicBezTo>
                      <a:pt x="157420" y="417545"/>
                      <a:pt x="153245" y="530116"/>
                      <a:pt x="132667" y="637379"/>
                    </a:cubicBezTo>
                    <a:lnTo>
                      <a:pt x="0" y="637379"/>
                    </a:lnTo>
                    <a:lnTo>
                      <a:pt x="18402" y="324255"/>
                    </a:lnTo>
                    <a:cubicBezTo>
                      <a:pt x="16761" y="174965"/>
                      <a:pt x="6134" y="122928"/>
                      <a:pt x="0" y="22265"/>
                    </a:cubicBezTo>
                    <a:cubicBezTo>
                      <a:pt x="0" y="10053"/>
                      <a:pt x="9900" y="153"/>
                      <a:pt x="22112" y="15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9" name="四角形: 上の 2 つの角を丸める 449">
                <a:extLst>
                  <a:ext uri="{FF2B5EF4-FFF2-40B4-BE49-F238E27FC236}">
                    <a16:creationId xmlns:a16="http://schemas.microsoft.com/office/drawing/2014/main" id="{B527426F-FDB0-4557-80DB-8EB69AD3D29D}"/>
                  </a:ext>
                </a:extLst>
              </p:cNvPr>
              <p:cNvSpPr/>
              <p:nvPr/>
            </p:nvSpPr>
            <p:spPr>
              <a:xfrm rot="16369122">
                <a:off x="3370530" y="377957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68DD0DD0-129F-4A21-A046-5C9D0497D41E}"/>
                </a:ext>
              </a:extLst>
            </p:cNvPr>
            <p:cNvGrpSpPr/>
            <p:nvPr/>
          </p:nvGrpSpPr>
          <p:grpSpPr>
            <a:xfrm>
              <a:off x="3661951" y="5159654"/>
              <a:ext cx="649104" cy="199446"/>
              <a:chOff x="3126992" y="3983333"/>
              <a:chExt cx="649104" cy="199446"/>
            </a:xfrm>
          </p:grpSpPr>
          <p:sp>
            <p:nvSpPr>
              <p:cNvPr id="426" name="四角形: 上の 2 つの角を丸める 449">
                <a:extLst>
                  <a:ext uri="{FF2B5EF4-FFF2-40B4-BE49-F238E27FC236}">
                    <a16:creationId xmlns:a16="http://schemas.microsoft.com/office/drawing/2014/main" id="{3D4330BE-C001-4827-B65D-D0059880E6C2}"/>
                  </a:ext>
                </a:extLst>
              </p:cNvPr>
              <p:cNvSpPr/>
              <p:nvPr/>
            </p:nvSpPr>
            <p:spPr>
              <a:xfrm rot="16369122">
                <a:off x="3377810" y="3744240"/>
                <a:ext cx="159194" cy="63737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194"/>
                  <a:gd name="connsiteY0" fmla="*/ 0 h 637226"/>
                  <a:gd name="connsiteX1" fmla="*/ 110555 w 159194"/>
                  <a:gd name="connsiteY1" fmla="*/ 0 h 637226"/>
                  <a:gd name="connsiteX2" fmla="*/ 142613 w 159194"/>
                  <a:gd name="connsiteY2" fmla="*/ 78841 h 637226"/>
                  <a:gd name="connsiteX3" fmla="*/ 159078 w 159194"/>
                  <a:gd name="connsiteY3" fmla="*/ 324328 h 637226"/>
                  <a:gd name="connsiteX4" fmla="*/ 132667 w 159194"/>
                  <a:gd name="connsiteY4" fmla="*/ 637226 h 637226"/>
                  <a:gd name="connsiteX5" fmla="*/ 0 w 159194"/>
                  <a:gd name="connsiteY5" fmla="*/ 637226 h 637226"/>
                  <a:gd name="connsiteX6" fmla="*/ 18402 w 159194"/>
                  <a:gd name="connsiteY6" fmla="*/ 324102 h 637226"/>
                  <a:gd name="connsiteX7" fmla="*/ 0 w 159194"/>
                  <a:gd name="connsiteY7" fmla="*/ 22112 h 637226"/>
                  <a:gd name="connsiteX8" fmla="*/ 22112 w 159194"/>
                  <a:gd name="connsiteY8" fmla="*/ 0 h 637226"/>
                  <a:gd name="connsiteX0" fmla="*/ 22112 w 159194"/>
                  <a:gd name="connsiteY0" fmla="*/ 153 h 637379"/>
                  <a:gd name="connsiteX1" fmla="*/ 65249 w 159194"/>
                  <a:gd name="connsiteY1" fmla="*/ 0 h 637379"/>
                  <a:gd name="connsiteX2" fmla="*/ 142613 w 159194"/>
                  <a:gd name="connsiteY2" fmla="*/ 78994 h 637379"/>
                  <a:gd name="connsiteX3" fmla="*/ 159078 w 159194"/>
                  <a:gd name="connsiteY3" fmla="*/ 324481 h 637379"/>
                  <a:gd name="connsiteX4" fmla="*/ 132667 w 159194"/>
                  <a:gd name="connsiteY4" fmla="*/ 637379 h 637379"/>
                  <a:gd name="connsiteX5" fmla="*/ 0 w 159194"/>
                  <a:gd name="connsiteY5" fmla="*/ 637379 h 637379"/>
                  <a:gd name="connsiteX6" fmla="*/ 18402 w 159194"/>
                  <a:gd name="connsiteY6" fmla="*/ 324255 h 637379"/>
                  <a:gd name="connsiteX7" fmla="*/ 0 w 159194"/>
                  <a:gd name="connsiteY7" fmla="*/ 22265 h 637379"/>
                  <a:gd name="connsiteX8" fmla="*/ 22112 w 159194"/>
                  <a:gd name="connsiteY8" fmla="*/ 153 h 63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94" h="637379">
                    <a:moveTo>
                      <a:pt x="22112" y="153"/>
                    </a:moveTo>
                    <a:lnTo>
                      <a:pt x="65249" y="0"/>
                    </a:lnTo>
                    <a:cubicBezTo>
                      <a:pt x="77461" y="0"/>
                      <a:pt x="142613" y="66782"/>
                      <a:pt x="142613" y="78994"/>
                    </a:cubicBezTo>
                    <a:cubicBezTo>
                      <a:pt x="144203" y="178498"/>
                      <a:pt x="160736" y="231417"/>
                      <a:pt x="159078" y="324481"/>
                    </a:cubicBezTo>
                    <a:cubicBezTo>
                      <a:pt x="157420" y="417545"/>
                      <a:pt x="153245" y="530116"/>
                      <a:pt x="132667" y="637379"/>
                    </a:cubicBezTo>
                    <a:lnTo>
                      <a:pt x="0" y="637379"/>
                    </a:lnTo>
                    <a:lnTo>
                      <a:pt x="18402" y="324255"/>
                    </a:lnTo>
                    <a:cubicBezTo>
                      <a:pt x="16761" y="174965"/>
                      <a:pt x="6134" y="122928"/>
                      <a:pt x="0" y="22265"/>
                    </a:cubicBezTo>
                    <a:cubicBezTo>
                      <a:pt x="0" y="10053"/>
                      <a:pt x="9900" y="153"/>
                      <a:pt x="22112" y="15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7" name="四角形: 上の 2 つの角を丸める 449">
                <a:extLst>
                  <a:ext uri="{FF2B5EF4-FFF2-40B4-BE49-F238E27FC236}">
                    <a16:creationId xmlns:a16="http://schemas.microsoft.com/office/drawing/2014/main" id="{892F7263-4E52-4A57-AAD2-D4714C6033AA}"/>
                  </a:ext>
                </a:extLst>
              </p:cNvPr>
              <p:cNvSpPr/>
              <p:nvPr/>
            </p:nvSpPr>
            <p:spPr>
              <a:xfrm rot="16369122">
                <a:off x="3370530" y="377957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80A4EFBD-9089-46C0-899F-85734D939523}"/>
                </a:ext>
              </a:extLst>
            </p:cNvPr>
            <p:cNvGrpSpPr/>
            <p:nvPr/>
          </p:nvGrpSpPr>
          <p:grpSpPr>
            <a:xfrm flipH="1">
              <a:off x="3334363" y="4772325"/>
              <a:ext cx="677696" cy="185855"/>
              <a:chOff x="4048536" y="3904054"/>
              <a:chExt cx="677696" cy="185855"/>
            </a:xfrm>
          </p:grpSpPr>
          <p:sp>
            <p:nvSpPr>
              <p:cNvPr id="424" name="四角形: 上の 2 つの角を丸める 449">
                <a:extLst>
                  <a:ext uri="{FF2B5EF4-FFF2-40B4-BE49-F238E27FC236}">
                    <a16:creationId xmlns:a16="http://schemas.microsoft.com/office/drawing/2014/main" id="{5E08F78E-263F-4EB3-B788-358A3744AC30}"/>
                  </a:ext>
                </a:extLst>
              </p:cNvPr>
              <p:cNvSpPr/>
              <p:nvPr/>
            </p:nvSpPr>
            <p:spPr>
              <a:xfrm rot="5400000">
                <a:off x="4289758" y="3662832"/>
                <a:ext cx="164296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  <a:gd name="connsiteX0" fmla="*/ 21643 w 160980"/>
                  <a:gd name="connsiteY0" fmla="*/ 0 h 648989"/>
                  <a:gd name="connsiteX1" fmla="*/ 91060 w 160980"/>
                  <a:gd name="connsiteY1" fmla="*/ 937 h 648989"/>
                  <a:gd name="connsiteX2" fmla="*/ 132667 w 160980"/>
                  <a:gd name="connsiteY2" fmla="*/ 31625 h 648989"/>
                  <a:gd name="connsiteX3" fmla="*/ 159078 w 160980"/>
                  <a:gd name="connsiteY3" fmla="*/ 333841 h 648989"/>
                  <a:gd name="connsiteX4" fmla="*/ 155978 w 160980"/>
                  <a:gd name="connsiteY4" fmla="*/ 616194 h 648989"/>
                  <a:gd name="connsiteX5" fmla="*/ 132667 w 160980"/>
                  <a:gd name="connsiteY5" fmla="*/ 646739 h 648989"/>
                  <a:gd name="connsiteX6" fmla="*/ 0 w 160980"/>
                  <a:gd name="connsiteY6" fmla="*/ 646739 h 648989"/>
                  <a:gd name="connsiteX7" fmla="*/ 18402 w 160980"/>
                  <a:gd name="connsiteY7" fmla="*/ 333615 h 648989"/>
                  <a:gd name="connsiteX8" fmla="*/ 0 w 160980"/>
                  <a:gd name="connsiteY8" fmla="*/ 31625 h 648989"/>
                  <a:gd name="connsiteX9" fmla="*/ 21643 w 160980"/>
                  <a:gd name="connsiteY9" fmla="*/ 0 h 648989"/>
                  <a:gd name="connsiteX0" fmla="*/ 21643 w 160980"/>
                  <a:gd name="connsiteY0" fmla="*/ 0 h 646739"/>
                  <a:gd name="connsiteX1" fmla="*/ 91060 w 160980"/>
                  <a:gd name="connsiteY1" fmla="*/ 937 h 646739"/>
                  <a:gd name="connsiteX2" fmla="*/ 132667 w 160980"/>
                  <a:gd name="connsiteY2" fmla="*/ 31625 h 646739"/>
                  <a:gd name="connsiteX3" fmla="*/ 159078 w 160980"/>
                  <a:gd name="connsiteY3" fmla="*/ 333841 h 646739"/>
                  <a:gd name="connsiteX4" fmla="*/ 155978 w 160980"/>
                  <a:gd name="connsiteY4" fmla="*/ 616194 h 646739"/>
                  <a:gd name="connsiteX5" fmla="*/ 132667 w 160980"/>
                  <a:gd name="connsiteY5" fmla="*/ 646739 h 646739"/>
                  <a:gd name="connsiteX6" fmla="*/ 0 w 160980"/>
                  <a:gd name="connsiteY6" fmla="*/ 646739 h 646739"/>
                  <a:gd name="connsiteX7" fmla="*/ 18402 w 160980"/>
                  <a:gd name="connsiteY7" fmla="*/ 333615 h 646739"/>
                  <a:gd name="connsiteX8" fmla="*/ 0 w 160980"/>
                  <a:gd name="connsiteY8" fmla="*/ 31625 h 646739"/>
                  <a:gd name="connsiteX9" fmla="*/ 21643 w 160980"/>
                  <a:gd name="connsiteY9" fmla="*/ 0 h 646739"/>
                  <a:gd name="connsiteX0" fmla="*/ 21643 w 160522"/>
                  <a:gd name="connsiteY0" fmla="*/ 0 h 646739"/>
                  <a:gd name="connsiteX1" fmla="*/ 91060 w 160522"/>
                  <a:gd name="connsiteY1" fmla="*/ 937 h 646739"/>
                  <a:gd name="connsiteX2" fmla="*/ 132667 w 160522"/>
                  <a:gd name="connsiteY2" fmla="*/ 31625 h 646739"/>
                  <a:gd name="connsiteX3" fmla="*/ 159078 w 160522"/>
                  <a:gd name="connsiteY3" fmla="*/ 333841 h 646739"/>
                  <a:gd name="connsiteX4" fmla="*/ 155978 w 160522"/>
                  <a:gd name="connsiteY4" fmla="*/ 616194 h 646739"/>
                  <a:gd name="connsiteX5" fmla="*/ 132667 w 160522"/>
                  <a:gd name="connsiteY5" fmla="*/ 646739 h 646739"/>
                  <a:gd name="connsiteX6" fmla="*/ 0 w 160522"/>
                  <a:gd name="connsiteY6" fmla="*/ 646739 h 646739"/>
                  <a:gd name="connsiteX7" fmla="*/ 18402 w 160522"/>
                  <a:gd name="connsiteY7" fmla="*/ 333615 h 646739"/>
                  <a:gd name="connsiteX8" fmla="*/ 0 w 160522"/>
                  <a:gd name="connsiteY8" fmla="*/ 31625 h 646739"/>
                  <a:gd name="connsiteX9" fmla="*/ 21643 w 160522"/>
                  <a:gd name="connsiteY9" fmla="*/ 0 h 646739"/>
                  <a:gd name="connsiteX0" fmla="*/ 21643 w 164296"/>
                  <a:gd name="connsiteY0" fmla="*/ 0 h 646739"/>
                  <a:gd name="connsiteX1" fmla="*/ 91060 w 164296"/>
                  <a:gd name="connsiteY1" fmla="*/ 937 h 646739"/>
                  <a:gd name="connsiteX2" fmla="*/ 132667 w 164296"/>
                  <a:gd name="connsiteY2" fmla="*/ 31625 h 646739"/>
                  <a:gd name="connsiteX3" fmla="*/ 159078 w 164296"/>
                  <a:gd name="connsiteY3" fmla="*/ 333841 h 646739"/>
                  <a:gd name="connsiteX4" fmla="*/ 163125 w 164296"/>
                  <a:gd name="connsiteY4" fmla="*/ 613813 h 646739"/>
                  <a:gd name="connsiteX5" fmla="*/ 132667 w 164296"/>
                  <a:gd name="connsiteY5" fmla="*/ 646739 h 646739"/>
                  <a:gd name="connsiteX6" fmla="*/ 0 w 164296"/>
                  <a:gd name="connsiteY6" fmla="*/ 646739 h 646739"/>
                  <a:gd name="connsiteX7" fmla="*/ 18402 w 164296"/>
                  <a:gd name="connsiteY7" fmla="*/ 333615 h 646739"/>
                  <a:gd name="connsiteX8" fmla="*/ 0 w 164296"/>
                  <a:gd name="connsiteY8" fmla="*/ 31625 h 646739"/>
                  <a:gd name="connsiteX9" fmla="*/ 21643 w 164296"/>
                  <a:gd name="connsiteY9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296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4002" y="236810"/>
                      <a:pt x="159078" y="333841"/>
                    </a:cubicBezTo>
                    <a:cubicBezTo>
                      <a:pt x="164154" y="430872"/>
                      <a:pt x="165149" y="575951"/>
                      <a:pt x="163125" y="613813"/>
                    </a:cubicBezTo>
                    <a:cubicBezTo>
                      <a:pt x="168251" y="618338"/>
                      <a:pt x="156282" y="641251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5" name="四角形: 上の 2 つの角を丸める 449">
                <a:extLst>
                  <a:ext uri="{FF2B5EF4-FFF2-40B4-BE49-F238E27FC236}">
                    <a16:creationId xmlns:a16="http://schemas.microsoft.com/office/drawing/2014/main" id="{BE8F84A7-D467-4E82-93F5-30CCA988DF8E}"/>
                  </a:ext>
                </a:extLst>
              </p:cNvPr>
              <p:cNvSpPr/>
              <p:nvPr/>
            </p:nvSpPr>
            <p:spPr>
              <a:xfrm rot="5400000">
                <a:off x="4323031" y="368670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3D87467C-EED7-4F36-BC19-416CD4CDF3A1}"/>
                </a:ext>
              </a:extLst>
            </p:cNvPr>
            <p:cNvGrpSpPr/>
            <p:nvPr/>
          </p:nvGrpSpPr>
          <p:grpSpPr>
            <a:xfrm>
              <a:off x="3790375" y="4839734"/>
              <a:ext cx="649104" cy="199446"/>
              <a:chOff x="3126992" y="3983333"/>
              <a:chExt cx="649104" cy="199446"/>
            </a:xfrm>
          </p:grpSpPr>
          <p:sp>
            <p:nvSpPr>
              <p:cNvPr id="422" name="四角形: 上の 2 つの角を丸める 449">
                <a:extLst>
                  <a:ext uri="{FF2B5EF4-FFF2-40B4-BE49-F238E27FC236}">
                    <a16:creationId xmlns:a16="http://schemas.microsoft.com/office/drawing/2014/main" id="{12BC1BFC-2528-4197-943D-1CF0772EC570}"/>
                  </a:ext>
                </a:extLst>
              </p:cNvPr>
              <p:cNvSpPr/>
              <p:nvPr/>
            </p:nvSpPr>
            <p:spPr>
              <a:xfrm rot="16369122">
                <a:off x="3377810" y="3744240"/>
                <a:ext cx="159194" cy="63737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194"/>
                  <a:gd name="connsiteY0" fmla="*/ 0 h 637226"/>
                  <a:gd name="connsiteX1" fmla="*/ 110555 w 159194"/>
                  <a:gd name="connsiteY1" fmla="*/ 0 h 637226"/>
                  <a:gd name="connsiteX2" fmla="*/ 142613 w 159194"/>
                  <a:gd name="connsiteY2" fmla="*/ 78841 h 637226"/>
                  <a:gd name="connsiteX3" fmla="*/ 159078 w 159194"/>
                  <a:gd name="connsiteY3" fmla="*/ 324328 h 637226"/>
                  <a:gd name="connsiteX4" fmla="*/ 132667 w 159194"/>
                  <a:gd name="connsiteY4" fmla="*/ 637226 h 637226"/>
                  <a:gd name="connsiteX5" fmla="*/ 0 w 159194"/>
                  <a:gd name="connsiteY5" fmla="*/ 637226 h 637226"/>
                  <a:gd name="connsiteX6" fmla="*/ 18402 w 159194"/>
                  <a:gd name="connsiteY6" fmla="*/ 324102 h 637226"/>
                  <a:gd name="connsiteX7" fmla="*/ 0 w 159194"/>
                  <a:gd name="connsiteY7" fmla="*/ 22112 h 637226"/>
                  <a:gd name="connsiteX8" fmla="*/ 22112 w 159194"/>
                  <a:gd name="connsiteY8" fmla="*/ 0 h 637226"/>
                  <a:gd name="connsiteX0" fmla="*/ 22112 w 159194"/>
                  <a:gd name="connsiteY0" fmla="*/ 153 h 637379"/>
                  <a:gd name="connsiteX1" fmla="*/ 65249 w 159194"/>
                  <a:gd name="connsiteY1" fmla="*/ 0 h 637379"/>
                  <a:gd name="connsiteX2" fmla="*/ 142613 w 159194"/>
                  <a:gd name="connsiteY2" fmla="*/ 78994 h 637379"/>
                  <a:gd name="connsiteX3" fmla="*/ 159078 w 159194"/>
                  <a:gd name="connsiteY3" fmla="*/ 324481 h 637379"/>
                  <a:gd name="connsiteX4" fmla="*/ 132667 w 159194"/>
                  <a:gd name="connsiteY4" fmla="*/ 637379 h 637379"/>
                  <a:gd name="connsiteX5" fmla="*/ 0 w 159194"/>
                  <a:gd name="connsiteY5" fmla="*/ 637379 h 637379"/>
                  <a:gd name="connsiteX6" fmla="*/ 18402 w 159194"/>
                  <a:gd name="connsiteY6" fmla="*/ 324255 h 637379"/>
                  <a:gd name="connsiteX7" fmla="*/ 0 w 159194"/>
                  <a:gd name="connsiteY7" fmla="*/ 22265 h 637379"/>
                  <a:gd name="connsiteX8" fmla="*/ 22112 w 159194"/>
                  <a:gd name="connsiteY8" fmla="*/ 153 h 63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94" h="637379">
                    <a:moveTo>
                      <a:pt x="22112" y="153"/>
                    </a:moveTo>
                    <a:lnTo>
                      <a:pt x="65249" y="0"/>
                    </a:lnTo>
                    <a:cubicBezTo>
                      <a:pt x="77461" y="0"/>
                      <a:pt x="142613" y="66782"/>
                      <a:pt x="142613" y="78994"/>
                    </a:cubicBezTo>
                    <a:cubicBezTo>
                      <a:pt x="144203" y="178498"/>
                      <a:pt x="160736" y="231417"/>
                      <a:pt x="159078" y="324481"/>
                    </a:cubicBezTo>
                    <a:cubicBezTo>
                      <a:pt x="157420" y="417545"/>
                      <a:pt x="153245" y="530116"/>
                      <a:pt x="132667" y="637379"/>
                    </a:cubicBezTo>
                    <a:lnTo>
                      <a:pt x="0" y="637379"/>
                    </a:lnTo>
                    <a:lnTo>
                      <a:pt x="18402" y="324255"/>
                    </a:lnTo>
                    <a:cubicBezTo>
                      <a:pt x="16761" y="174965"/>
                      <a:pt x="6134" y="122928"/>
                      <a:pt x="0" y="22265"/>
                    </a:cubicBezTo>
                    <a:cubicBezTo>
                      <a:pt x="0" y="10053"/>
                      <a:pt x="9900" y="153"/>
                      <a:pt x="22112" y="15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3" name="四角形: 上の 2 つの角を丸める 449">
                <a:extLst>
                  <a:ext uri="{FF2B5EF4-FFF2-40B4-BE49-F238E27FC236}">
                    <a16:creationId xmlns:a16="http://schemas.microsoft.com/office/drawing/2014/main" id="{4A4936F5-388F-4ED2-8DFB-E548095C36BD}"/>
                  </a:ext>
                </a:extLst>
              </p:cNvPr>
              <p:cNvSpPr/>
              <p:nvPr/>
            </p:nvSpPr>
            <p:spPr>
              <a:xfrm rot="16369122">
                <a:off x="3370530" y="377957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B912AE41-6B6D-43B7-9F0C-4E00BA8561AC}"/>
                </a:ext>
              </a:extLst>
            </p:cNvPr>
            <p:cNvSpPr/>
            <p:nvPr/>
          </p:nvSpPr>
          <p:spPr>
            <a:xfrm rot="2352621">
              <a:off x="4099180" y="4734403"/>
              <a:ext cx="335992" cy="255455"/>
            </a:xfrm>
            <a:custGeom>
              <a:avLst/>
              <a:gdLst>
                <a:gd name="connsiteX0" fmla="*/ 820657 w 1118424"/>
                <a:gd name="connsiteY0" fmla="*/ 519 h 850339"/>
                <a:gd name="connsiteX1" fmla="*/ 1118424 w 1118424"/>
                <a:gd name="connsiteY1" fmla="*/ 43373 h 850339"/>
                <a:gd name="connsiteX2" fmla="*/ 1091969 w 1118424"/>
                <a:gd name="connsiteY2" fmla="*/ 123004 h 850339"/>
                <a:gd name="connsiteX3" fmla="*/ 401887 w 1118424"/>
                <a:gd name="connsiteY3" fmla="*/ 228809 h 850339"/>
                <a:gd name="connsiteX4" fmla="*/ 83911 w 1118424"/>
                <a:gd name="connsiteY4" fmla="*/ 850339 h 850339"/>
                <a:gd name="connsiteX5" fmla="*/ 0 w 1118424"/>
                <a:gd name="connsiteY5" fmla="*/ 850338 h 850339"/>
                <a:gd name="connsiteX6" fmla="*/ 352789 w 1118424"/>
                <a:gd name="connsiteY6" fmla="*/ 160761 h 850339"/>
                <a:gd name="connsiteX7" fmla="*/ 820657 w 1118424"/>
                <a:gd name="connsiteY7" fmla="*/ 519 h 85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8424" h="850339">
                  <a:moveTo>
                    <a:pt x="820657" y="519"/>
                  </a:moveTo>
                  <a:cubicBezTo>
                    <a:pt x="920386" y="-2970"/>
                    <a:pt x="1021205" y="11075"/>
                    <a:pt x="1118424" y="43373"/>
                  </a:cubicBezTo>
                  <a:lnTo>
                    <a:pt x="1091969" y="123004"/>
                  </a:lnTo>
                  <a:cubicBezTo>
                    <a:pt x="858301" y="45374"/>
                    <a:pt x="601564" y="84738"/>
                    <a:pt x="401887" y="228809"/>
                  </a:cubicBezTo>
                  <a:cubicBezTo>
                    <a:pt x="202210" y="372880"/>
                    <a:pt x="83911" y="604112"/>
                    <a:pt x="83911" y="850339"/>
                  </a:cubicBezTo>
                  <a:lnTo>
                    <a:pt x="0" y="850338"/>
                  </a:lnTo>
                  <a:cubicBezTo>
                    <a:pt x="0" y="577154"/>
                    <a:pt x="131251" y="320605"/>
                    <a:pt x="352789" y="160761"/>
                  </a:cubicBezTo>
                  <a:cubicBezTo>
                    <a:pt x="491250" y="60859"/>
                    <a:pt x="654441" y="6335"/>
                    <a:pt x="820657" y="51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7A42D04D-77B2-41C6-B193-0467B5D9EC70}"/>
                </a:ext>
              </a:extLst>
            </p:cNvPr>
            <p:cNvGrpSpPr/>
            <p:nvPr/>
          </p:nvGrpSpPr>
          <p:grpSpPr>
            <a:xfrm>
              <a:off x="3776118" y="4840721"/>
              <a:ext cx="649104" cy="199446"/>
              <a:chOff x="3126992" y="3983333"/>
              <a:chExt cx="649104" cy="199446"/>
            </a:xfrm>
          </p:grpSpPr>
          <p:sp>
            <p:nvSpPr>
              <p:cNvPr id="420" name="四角形: 上の 2 つの角を丸める 449">
                <a:extLst>
                  <a:ext uri="{FF2B5EF4-FFF2-40B4-BE49-F238E27FC236}">
                    <a16:creationId xmlns:a16="http://schemas.microsoft.com/office/drawing/2014/main" id="{7EF847DD-B5B3-46E8-B7CC-1FEABCCE5389}"/>
                  </a:ext>
                </a:extLst>
              </p:cNvPr>
              <p:cNvSpPr/>
              <p:nvPr/>
            </p:nvSpPr>
            <p:spPr>
              <a:xfrm rot="16369122">
                <a:off x="3377810" y="3744240"/>
                <a:ext cx="159194" cy="63737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194"/>
                  <a:gd name="connsiteY0" fmla="*/ 0 h 637226"/>
                  <a:gd name="connsiteX1" fmla="*/ 110555 w 159194"/>
                  <a:gd name="connsiteY1" fmla="*/ 0 h 637226"/>
                  <a:gd name="connsiteX2" fmla="*/ 142613 w 159194"/>
                  <a:gd name="connsiteY2" fmla="*/ 78841 h 637226"/>
                  <a:gd name="connsiteX3" fmla="*/ 159078 w 159194"/>
                  <a:gd name="connsiteY3" fmla="*/ 324328 h 637226"/>
                  <a:gd name="connsiteX4" fmla="*/ 132667 w 159194"/>
                  <a:gd name="connsiteY4" fmla="*/ 637226 h 637226"/>
                  <a:gd name="connsiteX5" fmla="*/ 0 w 159194"/>
                  <a:gd name="connsiteY5" fmla="*/ 637226 h 637226"/>
                  <a:gd name="connsiteX6" fmla="*/ 18402 w 159194"/>
                  <a:gd name="connsiteY6" fmla="*/ 324102 h 637226"/>
                  <a:gd name="connsiteX7" fmla="*/ 0 w 159194"/>
                  <a:gd name="connsiteY7" fmla="*/ 22112 h 637226"/>
                  <a:gd name="connsiteX8" fmla="*/ 22112 w 159194"/>
                  <a:gd name="connsiteY8" fmla="*/ 0 h 637226"/>
                  <a:gd name="connsiteX0" fmla="*/ 22112 w 159194"/>
                  <a:gd name="connsiteY0" fmla="*/ 153 h 637379"/>
                  <a:gd name="connsiteX1" fmla="*/ 65249 w 159194"/>
                  <a:gd name="connsiteY1" fmla="*/ 0 h 637379"/>
                  <a:gd name="connsiteX2" fmla="*/ 142613 w 159194"/>
                  <a:gd name="connsiteY2" fmla="*/ 78994 h 637379"/>
                  <a:gd name="connsiteX3" fmla="*/ 159078 w 159194"/>
                  <a:gd name="connsiteY3" fmla="*/ 324481 h 637379"/>
                  <a:gd name="connsiteX4" fmla="*/ 132667 w 159194"/>
                  <a:gd name="connsiteY4" fmla="*/ 637379 h 637379"/>
                  <a:gd name="connsiteX5" fmla="*/ 0 w 159194"/>
                  <a:gd name="connsiteY5" fmla="*/ 637379 h 637379"/>
                  <a:gd name="connsiteX6" fmla="*/ 18402 w 159194"/>
                  <a:gd name="connsiteY6" fmla="*/ 324255 h 637379"/>
                  <a:gd name="connsiteX7" fmla="*/ 0 w 159194"/>
                  <a:gd name="connsiteY7" fmla="*/ 22265 h 637379"/>
                  <a:gd name="connsiteX8" fmla="*/ 22112 w 159194"/>
                  <a:gd name="connsiteY8" fmla="*/ 153 h 63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94" h="637379">
                    <a:moveTo>
                      <a:pt x="22112" y="153"/>
                    </a:moveTo>
                    <a:lnTo>
                      <a:pt x="65249" y="0"/>
                    </a:lnTo>
                    <a:cubicBezTo>
                      <a:pt x="77461" y="0"/>
                      <a:pt x="142613" y="66782"/>
                      <a:pt x="142613" y="78994"/>
                    </a:cubicBezTo>
                    <a:cubicBezTo>
                      <a:pt x="144203" y="178498"/>
                      <a:pt x="160736" y="231417"/>
                      <a:pt x="159078" y="324481"/>
                    </a:cubicBezTo>
                    <a:cubicBezTo>
                      <a:pt x="157420" y="417545"/>
                      <a:pt x="153245" y="530116"/>
                      <a:pt x="132667" y="637379"/>
                    </a:cubicBezTo>
                    <a:lnTo>
                      <a:pt x="0" y="637379"/>
                    </a:lnTo>
                    <a:lnTo>
                      <a:pt x="18402" y="324255"/>
                    </a:lnTo>
                    <a:cubicBezTo>
                      <a:pt x="16761" y="174965"/>
                      <a:pt x="6134" y="122928"/>
                      <a:pt x="0" y="22265"/>
                    </a:cubicBezTo>
                    <a:cubicBezTo>
                      <a:pt x="0" y="10053"/>
                      <a:pt x="9900" y="153"/>
                      <a:pt x="22112" y="15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1" name="四角形: 上の 2 つの角を丸める 449">
                <a:extLst>
                  <a:ext uri="{FF2B5EF4-FFF2-40B4-BE49-F238E27FC236}">
                    <a16:creationId xmlns:a16="http://schemas.microsoft.com/office/drawing/2014/main" id="{F198BCD8-5DAD-4A70-9EC5-637A99819812}"/>
                  </a:ext>
                </a:extLst>
              </p:cNvPr>
              <p:cNvSpPr/>
              <p:nvPr/>
            </p:nvSpPr>
            <p:spPr>
              <a:xfrm rot="16369122">
                <a:off x="3370530" y="377957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8B4E37E3-BB42-46FD-A274-3C0C09A295F0}"/>
                </a:ext>
              </a:extLst>
            </p:cNvPr>
            <p:cNvSpPr/>
            <p:nvPr/>
          </p:nvSpPr>
          <p:spPr>
            <a:xfrm rot="2352621">
              <a:off x="3646742" y="5105879"/>
              <a:ext cx="335992" cy="255455"/>
            </a:xfrm>
            <a:custGeom>
              <a:avLst/>
              <a:gdLst>
                <a:gd name="connsiteX0" fmla="*/ 820657 w 1118424"/>
                <a:gd name="connsiteY0" fmla="*/ 519 h 850339"/>
                <a:gd name="connsiteX1" fmla="*/ 1118424 w 1118424"/>
                <a:gd name="connsiteY1" fmla="*/ 43373 h 850339"/>
                <a:gd name="connsiteX2" fmla="*/ 1091969 w 1118424"/>
                <a:gd name="connsiteY2" fmla="*/ 123004 h 850339"/>
                <a:gd name="connsiteX3" fmla="*/ 401887 w 1118424"/>
                <a:gd name="connsiteY3" fmla="*/ 228809 h 850339"/>
                <a:gd name="connsiteX4" fmla="*/ 83911 w 1118424"/>
                <a:gd name="connsiteY4" fmla="*/ 850339 h 850339"/>
                <a:gd name="connsiteX5" fmla="*/ 0 w 1118424"/>
                <a:gd name="connsiteY5" fmla="*/ 850338 h 850339"/>
                <a:gd name="connsiteX6" fmla="*/ 352789 w 1118424"/>
                <a:gd name="connsiteY6" fmla="*/ 160761 h 850339"/>
                <a:gd name="connsiteX7" fmla="*/ 820657 w 1118424"/>
                <a:gd name="connsiteY7" fmla="*/ 519 h 85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8424" h="850339">
                  <a:moveTo>
                    <a:pt x="820657" y="519"/>
                  </a:moveTo>
                  <a:cubicBezTo>
                    <a:pt x="920386" y="-2970"/>
                    <a:pt x="1021205" y="11075"/>
                    <a:pt x="1118424" y="43373"/>
                  </a:cubicBezTo>
                  <a:lnTo>
                    <a:pt x="1091969" y="123004"/>
                  </a:lnTo>
                  <a:cubicBezTo>
                    <a:pt x="858301" y="45374"/>
                    <a:pt x="601564" y="84738"/>
                    <a:pt x="401887" y="228809"/>
                  </a:cubicBezTo>
                  <a:cubicBezTo>
                    <a:pt x="202210" y="372880"/>
                    <a:pt x="83911" y="604112"/>
                    <a:pt x="83911" y="850339"/>
                  </a:cubicBezTo>
                  <a:lnTo>
                    <a:pt x="0" y="850338"/>
                  </a:lnTo>
                  <a:cubicBezTo>
                    <a:pt x="0" y="577154"/>
                    <a:pt x="131251" y="320605"/>
                    <a:pt x="352789" y="160761"/>
                  </a:cubicBezTo>
                  <a:cubicBezTo>
                    <a:pt x="491250" y="60859"/>
                    <a:pt x="654441" y="6335"/>
                    <a:pt x="820657" y="51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A1301E68-15A1-48FB-8FB4-9DC4F137748B}"/>
                </a:ext>
              </a:extLst>
            </p:cNvPr>
            <p:cNvSpPr/>
            <p:nvPr/>
          </p:nvSpPr>
          <p:spPr>
            <a:xfrm rot="12348214">
              <a:off x="3076207" y="4885449"/>
              <a:ext cx="335992" cy="255455"/>
            </a:xfrm>
            <a:custGeom>
              <a:avLst/>
              <a:gdLst>
                <a:gd name="connsiteX0" fmla="*/ 820657 w 1118424"/>
                <a:gd name="connsiteY0" fmla="*/ 519 h 850339"/>
                <a:gd name="connsiteX1" fmla="*/ 1118424 w 1118424"/>
                <a:gd name="connsiteY1" fmla="*/ 43373 h 850339"/>
                <a:gd name="connsiteX2" fmla="*/ 1091969 w 1118424"/>
                <a:gd name="connsiteY2" fmla="*/ 123004 h 850339"/>
                <a:gd name="connsiteX3" fmla="*/ 401887 w 1118424"/>
                <a:gd name="connsiteY3" fmla="*/ 228809 h 850339"/>
                <a:gd name="connsiteX4" fmla="*/ 83911 w 1118424"/>
                <a:gd name="connsiteY4" fmla="*/ 850339 h 850339"/>
                <a:gd name="connsiteX5" fmla="*/ 0 w 1118424"/>
                <a:gd name="connsiteY5" fmla="*/ 850338 h 850339"/>
                <a:gd name="connsiteX6" fmla="*/ 352789 w 1118424"/>
                <a:gd name="connsiteY6" fmla="*/ 160761 h 850339"/>
                <a:gd name="connsiteX7" fmla="*/ 820657 w 1118424"/>
                <a:gd name="connsiteY7" fmla="*/ 519 h 85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8424" h="850339">
                  <a:moveTo>
                    <a:pt x="820657" y="519"/>
                  </a:moveTo>
                  <a:cubicBezTo>
                    <a:pt x="920386" y="-2970"/>
                    <a:pt x="1021205" y="11075"/>
                    <a:pt x="1118424" y="43373"/>
                  </a:cubicBezTo>
                  <a:lnTo>
                    <a:pt x="1091969" y="123004"/>
                  </a:lnTo>
                  <a:cubicBezTo>
                    <a:pt x="858301" y="45374"/>
                    <a:pt x="601564" y="84738"/>
                    <a:pt x="401887" y="228809"/>
                  </a:cubicBezTo>
                  <a:cubicBezTo>
                    <a:pt x="202210" y="372880"/>
                    <a:pt x="83911" y="604112"/>
                    <a:pt x="83911" y="850339"/>
                  </a:cubicBezTo>
                  <a:lnTo>
                    <a:pt x="0" y="850338"/>
                  </a:lnTo>
                  <a:cubicBezTo>
                    <a:pt x="0" y="577154"/>
                    <a:pt x="131251" y="320605"/>
                    <a:pt x="352789" y="160761"/>
                  </a:cubicBezTo>
                  <a:cubicBezTo>
                    <a:pt x="491250" y="60859"/>
                    <a:pt x="654441" y="6335"/>
                    <a:pt x="820657" y="51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D8575C8F-C212-4B50-874D-86F31C8DE028}"/>
                </a:ext>
              </a:extLst>
            </p:cNvPr>
            <p:cNvSpPr/>
            <p:nvPr/>
          </p:nvSpPr>
          <p:spPr>
            <a:xfrm rot="3036323">
              <a:off x="3380034" y="4604080"/>
              <a:ext cx="335992" cy="255455"/>
            </a:xfrm>
            <a:custGeom>
              <a:avLst/>
              <a:gdLst>
                <a:gd name="connsiteX0" fmla="*/ 820657 w 1118424"/>
                <a:gd name="connsiteY0" fmla="*/ 519 h 850339"/>
                <a:gd name="connsiteX1" fmla="*/ 1118424 w 1118424"/>
                <a:gd name="connsiteY1" fmla="*/ 43373 h 850339"/>
                <a:gd name="connsiteX2" fmla="*/ 1091969 w 1118424"/>
                <a:gd name="connsiteY2" fmla="*/ 123004 h 850339"/>
                <a:gd name="connsiteX3" fmla="*/ 401887 w 1118424"/>
                <a:gd name="connsiteY3" fmla="*/ 228809 h 850339"/>
                <a:gd name="connsiteX4" fmla="*/ 83911 w 1118424"/>
                <a:gd name="connsiteY4" fmla="*/ 850339 h 850339"/>
                <a:gd name="connsiteX5" fmla="*/ 0 w 1118424"/>
                <a:gd name="connsiteY5" fmla="*/ 850338 h 850339"/>
                <a:gd name="connsiteX6" fmla="*/ 352789 w 1118424"/>
                <a:gd name="connsiteY6" fmla="*/ 160761 h 850339"/>
                <a:gd name="connsiteX7" fmla="*/ 820657 w 1118424"/>
                <a:gd name="connsiteY7" fmla="*/ 519 h 85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8424" h="850339">
                  <a:moveTo>
                    <a:pt x="820657" y="519"/>
                  </a:moveTo>
                  <a:cubicBezTo>
                    <a:pt x="920386" y="-2970"/>
                    <a:pt x="1021205" y="11075"/>
                    <a:pt x="1118424" y="43373"/>
                  </a:cubicBezTo>
                  <a:lnTo>
                    <a:pt x="1091969" y="123004"/>
                  </a:lnTo>
                  <a:cubicBezTo>
                    <a:pt x="858301" y="45374"/>
                    <a:pt x="601564" y="84738"/>
                    <a:pt x="401887" y="228809"/>
                  </a:cubicBezTo>
                  <a:cubicBezTo>
                    <a:pt x="202210" y="372880"/>
                    <a:pt x="83911" y="604112"/>
                    <a:pt x="83911" y="850339"/>
                  </a:cubicBezTo>
                  <a:lnTo>
                    <a:pt x="0" y="850338"/>
                  </a:lnTo>
                  <a:cubicBezTo>
                    <a:pt x="0" y="577154"/>
                    <a:pt x="131251" y="320605"/>
                    <a:pt x="352789" y="160761"/>
                  </a:cubicBezTo>
                  <a:cubicBezTo>
                    <a:pt x="491250" y="60859"/>
                    <a:pt x="654441" y="6335"/>
                    <a:pt x="820657" y="51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450" name="吹き出し: 円形 449">
            <a:extLst>
              <a:ext uri="{FF2B5EF4-FFF2-40B4-BE49-F238E27FC236}">
                <a16:creationId xmlns:a16="http://schemas.microsoft.com/office/drawing/2014/main" id="{C9E3C6ED-EC7A-4740-BA9F-CD29975677E7}"/>
              </a:ext>
            </a:extLst>
          </p:cNvPr>
          <p:cNvSpPr/>
          <p:nvPr/>
        </p:nvSpPr>
        <p:spPr>
          <a:xfrm>
            <a:off x="6790183" y="937640"/>
            <a:ext cx="1172110" cy="680634"/>
          </a:xfrm>
          <a:prstGeom prst="wedgeEllipseCallout">
            <a:avLst>
              <a:gd name="adj1" fmla="val 34019"/>
              <a:gd name="adj2" fmla="val 79722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郷土料理</a:t>
            </a:r>
            <a:endParaRPr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名産豊富</a:t>
            </a:r>
          </a:p>
        </p:txBody>
      </p:sp>
      <p:sp>
        <p:nvSpPr>
          <p:cNvPr id="451" name="テキスト ボックス 450">
            <a:extLst>
              <a:ext uri="{FF2B5EF4-FFF2-40B4-BE49-F238E27FC236}">
                <a16:creationId xmlns:a16="http://schemas.microsoft.com/office/drawing/2014/main" id="{4DE39558-0805-4327-936D-98A5F06050BC}"/>
              </a:ext>
            </a:extLst>
          </p:cNvPr>
          <p:cNvSpPr txBox="1"/>
          <p:nvPr/>
        </p:nvSpPr>
        <p:spPr>
          <a:xfrm>
            <a:off x="8555801" y="256975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/>
            <a:r>
              <a:rPr lang="ja-JP" altLang="en-US" dirty="0"/>
              <a:t>笹団子</a:t>
            </a:r>
          </a:p>
        </p:txBody>
      </p:sp>
      <p:sp>
        <p:nvSpPr>
          <p:cNvPr id="452" name="テキスト ボックス 451">
            <a:extLst>
              <a:ext uri="{FF2B5EF4-FFF2-40B4-BE49-F238E27FC236}">
                <a16:creationId xmlns:a16="http://schemas.microsoft.com/office/drawing/2014/main" id="{F3A33965-A4AD-405C-A683-DDB48F44CF66}"/>
              </a:ext>
            </a:extLst>
          </p:cNvPr>
          <p:cNvSpPr txBox="1"/>
          <p:nvPr/>
        </p:nvSpPr>
        <p:spPr>
          <a:xfrm>
            <a:off x="6918296" y="360695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/>
            <a:r>
              <a:rPr lang="ja-JP" altLang="en-US" dirty="0"/>
              <a:t>へぎそば</a:t>
            </a:r>
          </a:p>
        </p:txBody>
      </p:sp>
      <p:sp>
        <p:nvSpPr>
          <p:cNvPr id="453" name="テキスト ボックス 452">
            <a:extLst>
              <a:ext uri="{FF2B5EF4-FFF2-40B4-BE49-F238E27FC236}">
                <a16:creationId xmlns:a16="http://schemas.microsoft.com/office/drawing/2014/main" id="{C79311C2-25F1-41D3-BF26-7322E45A31DC}"/>
              </a:ext>
            </a:extLst>
          </p:cNvPr>
          <p:cNvSpPr txBox="1"/>
          <p:nvPr/>
        </p:nvSpPr>
        <p:spPr>
          <a:xfrm>
            <a:off x="8169599" y="481401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/>
            <a:r>
              <a:rPr lang="ja-JP" altLang="en-US" dirty="0"/>
              <a:t>はりはり漬け</a:t>
            </a:r>
          </a:p>
        </p:txBody>
      </p:sp>
      <p:sp>
        <p:nvSpPr>
          <p:cNvPr id="454" name="テキスト ボックス 453">
            <a:extLst>
              <a:ext uri="{FF2B5EF4-FFF2-40B4-BE49-F238E27FC236}">
                <a16:creationId xmlns:a16="http://schemas.microsoft.com/office/drawing/2014/main" id="{2A923313-A011-4D10-96C8-08610CF91CB4}"/>
              </a:ext>
            </a:extLst>
          </p:cNvPr>
          <p:cNvSpPr txBox="1"/>
          <p:nvPr/>
        </p:nvSpPr>
        <p:spPr>
          <a:xfrm>
            <a:off x="4703517" y="2596189"/>
            <a:ext cx="800219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信濃川</a:t>
            </a:r>
            <a:endParaRPr kumimoji="1" lang="ja-JP" altLang="en-US" sz="1600" b="1" dirty="0">
              <a:solidFill>
                <a:srgbClr val="FF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5" name="グループ化 454">
            <a:extLst>
              <a:ext uri="{FF2B5EF4-FFF2-40B4-BE49-F238E27FC236}">
                <a16:creationId xmlns:a16="http://schemas.microsoft.com/office/drawing/2014/main" id="{A86B5A2E-48F6-4176-BACA-328282D22570}"/>
              </a:ext>
            </a:extLst>
          </p:cNvPr>
          <p:cNvGrpSpPr/>
          <p:nvPr/>
        </p:nvGrpSpPr>
        <p:grpSpPr>
          <a:xfrm>
            <a:off x="6220373" y="3964878"/>
            <a:ext cx="1533013" cy="1533013"/>
            <a:chOff x="2505075" y="2883626"/>
            <a:chExt cx="1700213" cy="1700214"/>
          </a:xfrm>
        </p:grpSpPr>
        <p:sp>
          <p:nvSpPr>
            <p:cNvPr id="456" name="楕円 455">
              <a:extLst>
                <a:ext uri="{FF2B5EF4-FFF2-40B4-BE49-F238E27FC236}">
                  <a16:creationId xmlns:a16="http://schemas.microsoft.com/office/drawing/2014/main" id="{A210DABB-AEB8-4A46-9A5E-CF1BEED224EF}"/>
                </a:ext>
              </a:extLst>
            </p:cNvPr>
            <p:cNvSpPr/>
            <p:nvPr/>
          </p:nvSpPr>
          <p:spPr>
            <a:xfrm>
              <a:off x="2505075" y="2883626"/>
              <a:ext cx="1700213" cy="1700213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B27D9C88-FB09-46C7-8A00-2017378A9069}"/>
                </a:ext>
              </a:extLst>
            </p:cNvPr>
            <p:cNvSpPr/>
            <p:nvPr/>
          </p:nvSpPr>
          <p:spPr>
            <a:xfrm>
              <a:off x="2734736" y="4207602"/>
              <a:ext cx="1240889" cy="376238"/>
            </a:xfrm>
            <a:custGeom>
              <a:avLst/>
              <a:gdLst>
                <a:gd name="connsiteX0" fmla="*/ 620444 w 1240889"/>
                <a:gd name="connsiteY0" fmla="*/ 0 h 376238"/>
                <a:gd name="connsiteX1" fmla="*/ 1134868 w 1240889"/>
                <a:gd name="connsiteY1" fmla="*/ 66806 h 376238"/>
                <a:gd name="connsiteX2" fmla="*/ 1240889 w 1240889"/>
                <a:gd name="connsiteY2" fmla="*/ 103822 h 376238"/>
                <a:gd name="connsiteX3" fmla="*/ 1221561 w 1240889"/>
                <a:gd name="connsiteY3" fmla="*/ 127248 h 376238"/>
                <a:gd name="connsiteX4" fmla="*/ 620444 w 1240889"/>
                <a:gd name="connsiteY4" fmla="*/ 376238 h 376238"/>
                <a:gd name="connsiteX5" fmla="*/ 19328 w 1240889"/>
                <a:gd name="connsiteY5" fmla="*/ 127248 h 376238"/>
                <a:gd name="connsiteX6" fmla="*/ 0 w 1240889"/>
                <a:gd name="connsiteY6" fmla="*/ 103822 h 376238"/>
                <a:gd name="connsiteX7" fmla="*/ 106020 w 1240889"/>
                <a:gd name="connsiteY7" fmla="*/ 66806 h 376238"/>
                <a:gd name="connsiteX8" fmla="*/ 620444 w 1240889"/>
                <a:gd name="connsiteY8" fmla="*/ 0 h 37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0889" h="376238">
                  <a:moveTo>
                    <a:pt x="620444" y="0"/>
                  </a:moveTo>
                  <a:cubicBezTo>
                    <a:pt x="802918" y="0"/>
                    <a:pt x="976755" y="23788"/>
                    <a:pt x="1134868" y="66806"/>
                  </a:cubicBezTo>
                  <a:lnTo>
                    <a:pt x="1240889" y="103822"/>
                  </a:lnTo>
                  <a:lnTo>
                    <a:pt x="1221561" y="127248"/>
                  </a:lnTo>
                  <a:cubicBezTo>
                    <a:pt x="1067722" y="281087"/>
                    <a:pt x="855195" y="376238"/>
                    <a:pt x="620444" y="376238"/>
                  </a:cubicBezTo>
                  <a:cubicBezTo>
                    <a:pt x="385694" y="376238"/>
                    <a:pt x="173167" y="281087"/>
                    <a:pt x="19328" y="127248"/>
                  </a:cubicBezTo>
                  <a:lnTo>
                    <a:pt x="0" y="103822"/>
                  </a:lnTo>
                  <a:lnTo>
                    <a:pt x="106020" y="66806"/>
                  </a:lnTo>
                  <a:cubicBezTo>
                    <a:pt x="264134" y="23788"/>
                    <a:pt x="437970" y="0"/>
                    <a:pt x="62044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9CCFF"/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BEBFB83A-C718-46BF-87AE-646848B15813}"/>
                </a:ext>
              </a:extLst>
            </p:cNvPr>
            <p:cNvGrpSpPr/>
            <p:nvPr/>
          </p:nvGrpSpPr>
          <p:grpSpPr>
            <a:xfrm rot="618066">
              <a:off x="2847975" y="3625352"/>
              <a:ext cx="138413" cy="216760"/>
              <a:chOff x="1847850" y="4029075"/>
              <a:chExt cx="252413" cy="395287"/>
            </a:xfrm>
          </p:grpSpPr>
          <p:sp>
            <p:nvSpPr>
              <p:cNvPr id="486" name="四角形: 上の 2 つの角を丸める 485">
                <a:extLst>
                  <a:ext uri="{FF2B5EF4-FFF2-40B4-BE49-F238E27FC236}">
                    <a16:creationId xmlns:a16="http://schemas.microsoft.com/office/drawing/2014/main" id="{04834478-C6A3-4242-BBCA-75A90A091E10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61E9BC93-09AF-4216-A079-FC3656C78B0F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6B2F1FEF-107B-43EB-9CA9-0B46832B1680}"/>
                </a:ext>
              </a:extLst>
            </p:cNvPr>
            <p:cNvGrpSpPr/>
            <p:nvPr/>
          </p:nvGrpSpPr>
          <p:grpSpPr>
            <a:xfrm rot="20996515">
              <a:off x="3153557" y="3338090"/>
              <a:ext cx="138413" cy="216760"/>
              <a:chOff x="1847850" y="4029075"/>
              <a:chExt cx="252413" cy="395287"/>
            </a:xfrm>
          </p:grpSpPr>
          <p:sp>
            <p:nvSpPr>
              <p:cNvPr id="484" name="四角形: 上の 2 つの角を丸める 483">
                <a:extLst>
                  <a:ext uri="{FF2B5EF4-FFF2-40B4-BE49-F238E27FC236}">
                    <a16:creationId xmlns:a16="http://schemas.microsoft.com/office/drawing/2014/main" id="{945CC527-FB02-48F5-A3C1-0D47D3685FDE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D4AEE86F-74DF-446C-A6AD-665A764ED63B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D3EF112C-CC4D-4296-BCBF-559A794AE60D}"/>
                </a:ext>
              </a:extLst>
            </p:cNvPr>
            <p:cNvGrpSpPr/>
            <p:nvPr/>
          </p:nvGrpSpPr>
          <p:grpSpPr>
            <a:xfrm rot="20996515">
              <a:off x="3924476" y="3937469"/>
              <a:ext cx="102297" cy="160201"/>
              <a:chOff x="1847850" y="4029075"/>
              <a:chExt cx="252413" cy="395287"/>
            </a:xfrm>
          </p:grpSpPr>
          <p:sp>
            <p:nvSpPr>
              <p:cNvPr id="482" name="四角形: 上の 2 つの角を丸める 481">
                <a:extLst>
                  <a:ext uri="{FF2B5EF4-FFF2-40B4-BE49-F238E27FC236}">
                    <a16:creationId xmlns:a16="http://schemas.microsoft.com/office/drawing/2014/main" id="{37D35D37-8934-4010-A47D-7F170BDC1D4B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91358B5C-30DA-4C0A-8CCA-F875B78DF0DB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BDEEE1C2-D53E-49E0-A05D-D9B4F493D5A5}"/>
                </a:ext>
              </a:extLst>
            </p:cNvPr>
            <p:cNvGrpSpPr/>
            <p:nvPr/>
          </p:nvGrpSpPr>
          <p:grpSpPr>
            <a:xfrm>
              <a:off x="3345951" y="3816436"/>
              <a:ext cx="102297" cy="160201"/>
              <a:chOff x="1847850" y="4029075"/>
              <a:chExt cx="252413" cy="395287"/>
            </a:xfrm>
          </p:grpSpPr>
          <p:sp>
            <p:nvSpPr>
              <p:cNvPr id="480" name="四角形: 上の 2 つの角を丸める 479">
                <a:extLst>
                  <a:ext uri="{FF2B5EF4-FFF2-40B4-BE49-F238E27FC236}">
                    <a16:creationId xmlns:a16="http://schemas.microsoft.com/office/drawing/2014/main" id="{CF11FB5C-3EA6-4E74-A27E-BE901334E056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41B30C1B-29A8-4C07-B64E-BDBB7463EBE9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2" name="グループ化 461">
              <a:extLst>
                <a:ext uri="{FF2B5EF4-FFF2-40B4-BE49-F238E27FC236}">
                  <a16:creationId xmlns:a16="http://schemas.microsoft.com/office/drawing/2014/main" id="{B55C70B8-5352-4A1B-8188-D3FFB28B50C7}"/>
                </a:ext>
              </a:extLst>
            </p:cNvPr>
            <p:cNvGrpSpPr/>
            <p:nvPr/>
          </p:nvGrpSpPr>
          <p:grpSpPr>
            <a:xfrm>
              <a:off x="3309835" y="2982956"/>
              <a:ext cx="138413" cy="216760"/>
              <a:chOff x="1847850" y="4029075"/>
              <a:chExt cx="252413" cy="395287"/>
            </a:xfrm>
          </p:grpSpPr>
          <p:sp>
            <p:nvSpPr>
              <p:cNvPr id="478" name="四角形: 上の 2 つの角を丸める 477">
                <a:extLst>
                  <a:ext uri="{FF2B5EF4-FFF2-40B4-BE49-F238E27FC236}">
                    <a16:creationId xmlns:a16="http://schemas.microsoft.com/office/drawing/2014/main" id="{C0A45D30-AE91-422C-B652-D7AD63FFD50C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6F1927EA-CAA1-473A-B18F-CD8F6BF9491B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2CFE4BE0-ED42-4586-84D7-AC78B041A4D8}"/>
                </a:ext>
              </a:extLst>
            </p:cNvPr>
            <p:cNvGrpSpPr/>
            <p:nvPr/>
          </p:nvGrpSpPr>
          <p:grpSpPr>
            <a:xfrm rot="969953">
              <a:off x="2821540" y="3209659"/>
              <a:ext cx="121241" cy="189868"/>
              <a:chOff x="1847850" y="4029075"/>
              <a:chExt cx="252413" cy="395287"/>
            </a:xfrm>
          </p:grpSpPr>
          <p:sp>
            <p:nvSpPr>
              <p:cNvPr id="476" name="四角形: 上の 2 つの角を丸める 475">
                <a:extLst>
                  <a:ext uri="{FF2B5EF4-FFF2-40B4-BE49-F238E27FC236}">
                    <a16:creationId xmlns:a16="http://schemas.microsoft.com/office/drawing/2014/main" id="{49D284D2-7099-40BE-9EC8-FACD7D29544B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08B7B779-7539-46BC-8D1A-BEBFBA5047B6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0946DF28-AF17-4F34-99B5-BE8A2F2D9592}"/>
                </a:ext>
              </a:extLst>
            </p:cNvPr>
            <p:cNvGrpSpPr/>
            <p:nvPr/>
          </p:nvGrpSpPr>
          <p:grpSpPr>
            <a:xfrm rot="20606207">
              <a:off x="3788435" y="3246975"/>
              <a:ext cx="159757" cy="250186"/>
              <a:chOff x="1847850" y="4029075"/>
              <a:chExt cx="252413" cy="395287"/>
            </a:xfrm>
          </p:grpSpPr>
          <p:sp>
            <p:nvSpPr>
              <p:cNvPr id="474" name="四角形: 上の 2 つの角を丸める 473">
                <a:extLst>
                  <a:ext uri="{FF2B5EF4-FFF2-40B4-BE49-F238E27FC236}">
                    <a16:creationId xmlns:a16="http://schemas.microsoft.com/office/drawing/2014/main" id="{51B33F11-C50E-407E-83A5-6D933FB02106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82E0C36F-9B6D-45CA-85CD-40155BF2BB9D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57694763-17BF-4609-A357-C2F583690F1E}"/>
                </a:ext>
              </a:extLst>
            </p:cNvPr>
            <p:cNvGrpSpPr/>
            <p:nvPr/>
          </p:nvGrpSpPr>
          <p:grpSpPr>
            <a:xfrm>
              <a:off x="3489870" y="3366817"/>
              <a:ext cx="102297" cy="160201"/>
              <a:chOff x="1847850" y="4029075"/>
              <a:chExt cx="252413" cy="395287"/>
            </a:xfrm>
          </p:grpSpPr>
          <p:sp>
            <p:nvSpPr>
              <p:cNvPr id="472" name="四角形: 上の 2 つの角を丸める 471">
                <a:extLst>
                  <a:ext uri="{FF2B5EF4-FFF2-40B4-BE49-F238E27FC236}">
                    <a16:creationId xmlns:a16="http://schemas.microsoft.com/office/drawing/2014/main" id="{F6701407-74D4-4197-9D16-4C55A2960AA7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C418BB3A-C393-46D3-BCAF-599BDE819F96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BD79AB6B-B2FB-4459-99FF-9E9058297608}"/>
                </a:ext>
              </a:extLst>
            </p:cNvPr>
            <p:cNvGrpSpPr/>
            <p:nvPr/>
          </p:nvGrpSpPr>
          <p:grpSpPr>
            <a:xfrm>
              <a:off x="2688726" y="3940261"/>
              <a:ext cx="102297" cy="160201"/>
              <a:chOff x="1847850" y="4029075"/>
              <a:chExt cx="252413" cy="395287"/>
            </a:xfrm>
          </p:grpSpPr>
          <p:sp>
            <p:nvSpPr>
              <p:cNvPr id="470" name="四角形: 上の 2 つの角を丸める 469">
                <a:extLst>
                  <a:ext uri="{FF2B5EF4-FFF2-40B4-BE49-F238E27FC236}">
                    <a16:creationId xmlns:a16="http://schemas.microsoft.com/office/drawing/2014/main" id="{B8A5DBFC-415F-49BA-8F1F-559690E81B44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E337A992-8981-48C8-AC56-2755460FE3E4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C118F7B3-2479-4566-B0E5-002A7AC7A75C}"/>
                </a:ext>
              </a:extLst>
            </p:cNvPr>
            <p:cNvGrpSpPr/>
            <p:nvPr/>
          </p:nvGrpSpPr>
          <p:grpSpPr>
            <a:xfrm>
              <a:off x="3636035" y="3613688"/>
              <a:ext cx="159757" cy="250186"/>
              <a:chOff x="1847850" y="4029075"/>
              <a:chExt cx="252413" cy="395287"/>
            </a:xfrm>
          </p:grpSpPr>
          <p:sp>
            <p:nvSpPr>
              <p:cNvPr id="468" name="四角形: 上の 2 つの角を丸める 467">
                <a:extLst>
                  <a:ext uri="{FF2B5EF4-FFF2-40B4-BE49-F238E27FC236}">
                    <a16:creationId xmlns:a16="http://schemas.microsoft.com/office/drawing/2014/main" id="{13C4BA79-31D9-44CB-A026-57F55F200385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BBDB50DD-B976-404D-8DAE-6FA6F261AC6E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488" name="テキスト ボックス 487">
            <a:extLst>
              <a:ext uri="{FF2B5EF4-FFF2-40B4-BE49-F238E27FC236}">
                <a16:creationId xmlns:a16="http://schemas.microsoft.com/office/drawing/2014/main" id="{47D68764-C462-4841-9DFF-EE6D635767BC}"/>
              </a:ext>
            </a:extLst>
          </p:cNvPr>
          <p:cNvSpPr txBox="1"/>
          <p:nvPr/>
        </p:nvSpPr>
        <p:spPr>
          <a:xfrm>
            <a:off x="7073144" y="5443183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/>
            <a:r>
              <a:rPr lang="ja-JP" altLang="en-US" dirty="0"/>
              <a:t>津南雪まつり</a:t>
            </a:r>
            <a:br>
              <a:rPr lang="en-US" altLang="ja-JP" dirty="0"/>
            </a:br>
            <a:r>
              <a:rPr lang="ja-JP" altLang="en-US" dirty="0"/>
              <a:t>（津南町）</a:t>
            </a:r>
          </a:p>
        </p:txBody>
      </p:sp>
      <p:grpSp>
        <p:nvGrpSpPr>
          <p:cNvPr id="489" name="グループ化 488">
            <a:extLst>
              <a:ext uri="{FF2B5EF4-FFF2-40B4-BE49-F238E27FC236}">
                <a16:creationId xmlns:a16="http://schemas.microsoft.com/office/drawing/2014/main" id="{F361BFE1-AE16-4CA2-99D6-4DF25D3A6129}"/>
              </a:ext>
            </a:extLst>
          </p:cNvPr>
          <p:cNvGrpSpPr/>
          <p:nvPr/>
        </p:nvGrpSpPr>
        <p:grpSpPr>
          <a:xfrm>
            <a:off x="491601" y="1186796"/>
            <a:ext cx="1124878" cy="1649841"/>
            <a:chOff x="4723129" y="-8207"/>
            <a:chExt cx="1478280" cy="2168171"/>
          </a:xfrm>
        </p:grpSpPr>
        <p:sp>
          <p:nvSpPr>
            <p:cNvPr id="490" name="台形 489">
              <a:extLst>
                <a:ext uri="{FF2B5EF4-FFF2-40B4-BE49-F238E27FC236}">
                  <a16:creationId xmlns:a16="http://schemas.microsoft.com/office/drawing/2014/main" id="{13BD1167-47A9-47DE-ADCC-EE9C0FAEDA69}"/>
                </a:ext>
              </a:extLst>
            </p:cNvPr>
            <p:cNvSpPr/>
            <p:nvPr/>
          </p:nvSpPr>
          <p:spPr>
            <a:xfrm rot="15300000">
              <a:off x="5337275" y="-162220"/>
              <a:ext cx="64879" cy="705760"/>
            </a:xfrm>
            <a:prstGeom prst="trapezoid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1" name="台形 490">
              <a:extLst>
                <a:ext uri="{FF2B5EF4-FFF2-40B4-BE49-F238E27FC236}">
                  <a16:creationId xmlns:a16="http://schemas.microsoft.com/office/drawing/2014/main" id="{66ED8FBB-87B7-4057-A830-7A0496C7CE72}"/>
                </a:ext>
              </a:extLst>
            </p:cNvPr>
            <p:cNvSpPr/>
            <p:nvPr/>
          </p:nvSpPr>
          <p:spPr>
            <a:xfrm rot="6300000" flipH="1">
              <a:off x="5530156" y="-162220"/>
              <a:ext cx="64879" cy="705760"/>
            </a:xfrm>
            <a:prstGeom prst="trapezoid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2" name="円: 塗りつぶしなし 491">
              <a:extLst>
                <a:ext uri="{FF2B5EF4-FFF2-40B4-BE49-F238E27FC236}">
                  <a16:creationId xmlns:a16="http://schemas.microsoft.com/office/drawing/2014/main" id="{8848E4A2-0F82-401F-BB5A-187CB6419A49}"/>
                </a:ext>
              </a:extLst>
            </p:cNvPr>
            <p:cNvSpPr/>
            <p:nvPr/>
          </p:nvSpPr>
          <p:spPr>
            <a:xfrm rot="2700000">
              <a:off x="5269063" y="63728"/>
              <a:ext cx="233362" cy="89491"/>
            </a:xfrm>
            <a:prstGeom prst="donut">
              <a:avLst>
                <a:gd name="adj" fmla="val 30556"/>
              </a:avLst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3" name="円: 塗りつぶしなし 492">
              <a:extLst>
                <a:ext uri="{FF2B5EF4-FFF2-40B4-BE49-F238E27FC236}">
                  <a16:creationId xmlns:a16="http://schemas.microsoft.com/office/drawing/2014/main" id="{E8A47762-1CB6-4B81-803F-A4EE7EE1AB6A}"/>
                </a:ext>
              </a:extLst>
            </p:cNvPr>
            <p:cNvSpPr/>
            <p:nvPr/>
          </p:nvSpPr>
          <p:spPr>
            <a:xfrm rot="18900000" flipH="1">
              <a:off x="5423254" y="73543"/>
              <a:ext cx="233362" cy="77995"/>
            </a:xfrm>
            <a:prstGeom prst="donut">
              <a:avLst>
                <a:gd name="adj" fmla="val 30556"/>
              </a:avLst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4" name="四角形: 角を丸くする 493">
              <a:extLst>
                <a:ext uri="{FF2B5EF4-FFF2-40B4-BE49-F238E27FC236}">
                  <a16:creationId xmlns:a16="http://schemas.microsoft.com/office/drawing/2014/main" id="{011DDA17-18B9-4AE4-AF80-145F6CC43E32}"/>
                </a:ext>
              </a:extLst>
            </p:cNvPr>
            <p:cNvSpPr/>
            <p:nvPr/>
          </p:nvSpPr>
          <p:spPr>
            <a:xfrm>
              <a:off x="5430838" y="108474"/>
              <a:ext cx="66674" cy="105532"/>
            </a:xfrm>
            <a:prstGeom prst="roundRect">
              <a:avLst>
                <a:gd name="adj" fmla="val 32462"/>
              </a:avLst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C76E61D9-9B21-406F-B9D5-E44C9D0590B5}"/>
                </a:ext>
              </a:extLst>
            </p:cNvPr>
            <p:cNvSpPr/>
            <p:nvPr/>
          </p:nvSpPr>
          <p:spPr>
            <a:xfrm>
              <a:off x="4723129" y="241041"/>
              <a:ext cx="1478280" cy="1918923"/>
            </a:xfrm>
            <a:custGeom>
              <a:avLst/>
              <a:gdLst>
                <a:gd name="connsiteX0" fmla="*/ 327660 w 1478280"/>
                <a:gd name="connsiteY0" fmla="*/ 0 h 1918923"/>
                <a:gd name="connsiteX1" fmla="*/ 327660 w 1478280"/>
                <a:gd name="connsiteY1" fmla="*/ 191530 h 1918923"/>
                <a:gd name="connsiteX2" fmla="*/ 331438 w 1478280"/>
                <a:gd name="connsiteY2" fmla="*/ 190556 h 1918923"/>
                <a:gd name="connsiteX3" fmla="*/ 739141 w 1478280"/>
                <a:gd name="connsiteY3" fmla="*/ 154627 h 1918923"/>
                <a:gd name="connsiteX4" fmla="*/ 1146845 w 1478280"/>
                <a:gd name="connsiteY4" fmla="*/ 190556 h 1918923"/>
                <a:gd name="connsiteX5" fmla="*/ 1150620 w 1478280"/>
                <a:gd name="connsiteY5" fmla="*/ 191529 h 1918923"/>
                <a:gd name="connsiteX6" fmla="*/ 1150621 w 1478280"/>
                <a:gd name="connsiteY6" fmla="*/ 0 h 1918923"/>
                <a:gd name="connsiteX7" fmla="*/ 1174222 w 1478280"/>
                <a:gd name="connsiteY7" fmla="*/ 7326 h 1918923"/>
                <a:gd name="connsiteX8" fmla="*/ 1478280 w 1478280"/>
                <a:gd name="connsiteY8" fmla="*/ 466043 h 1918923"/>
                <a:gd name="connsiteX9" fmla="*/ 1478280 w 1478280"/>
                <a:gd name="connsiteY9" fmla="*/ 1902189 h 1918923"/>
                <a:gd name="connsiteX10" fmla="*/ 1461546 w 1478280"/>
                <a:gd name="connsiteY10" fmla="*/ 1918923 h 1918923"/>
                <a:gd name="connsiteX11" fmla="*/ 16734 w 1478280"/>
                <a:gd name="connsiteY11" fmla="*/ 1918923 h 1918923"/>
                <a:gd name="connsiteX12" fmla="*/ 0 w 1478280"/>
                <a:gd name="connsiteY12" fmla="*/ 1902189 h 1918923"/>
                <a:gd name="connsiteX13" fmla="*/ 0 w 1478280"/>
                <a:gd name="connsiteY13" fmla="*/ 466043 h 1918923"/>
                <a:gd name="connsiteX14" fmla="*/ 304058 w 1478280"/>
                <a:gd name="connsiteY14" fmla="*/ 7326 h 191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78280" h="1918923">
                  <a:moveTo>
                    <a:pt x="327660" y="0"/>
                  </a:moveTo>
                  <a:lnTo>
                    <a:pt x="327660" y="191530"/>
                  </a:lnTo>
                  <a:lnTo>
                    <a:pt x="331438" y="190556"/>
                  </a:lnTo>
                  <a:cubicBezTo>
                    <a:pt x="435778" y="168357"/>
                    <a:pt x="579923" y="154627"/>
                    <a:pt x="739141" y="154627"/>
                  </a:cubicBezTo>
                  <a:cubicBezTo>
                    <a:pt x="898359" y="154627"/>
                    <a:pt x="1042504" y="168357"/>
                    <a:pt x="1146845" y="190556"/>
                  </a:cubicBezTo>
                  <a:lnTo>
                    <a:pt x="1150620" y="191529"/>
                  </a:lnTo>
                  <a:lnTo>
                    <a:pt x="1150621" y="0"/>
                  </a:lnTo>
                  <a:lnTo>
                    <a:pt x="1174222" y="7326"/>
                  </a:lnTo>
                  <a:cubicBezTo>
                    <a:pt x="1352904" y="82902"/>
                    <a:pt x="1478280" y="259831"/>
                    <a:pt x="1478280" y="466043"/>
                  </a:cubicBezTo>
                  <a:lnTo>
                    <a:pt x="1478280" y="1902189"/>
                  </a:lnTo>
                  <a:cubicBezTo>
                    <a:pt x="1478280" y="1911431"/>
                    <a:pt x="1470788" y="1918923"/>
                    <a:pt x="1461546" y="1918923"/>
                  </a:cubicBezTo>
                  <a:lnTo>
                    <a:pt x="16734" y="1918923"/>
                  </a:lnTo>
                  <a:cubicBezTo>
                    <a:pt x="7492" y="1918923"/>
                    <a:pt x="0" y="1911431"/>
                    <a:pt x="0" y="1902189"/>
                  </a:cubicBezTo>
                  <a:lnTo>
                    <a:pt x="0" y="466043"/>
                  </a:lnTo>
                  <a:cubicBezTo>
                    <a:pt x="0" y="259831"/>
                    <a:pt x="125376" y="82902"/>
                    <a:pt x="304058" y="7326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4150E3AA-5DA2-454E-BADA-2F5A329B85A9}"/>
                </a:ext>
              </a:extLst>
            </p:cNvPr>
            <p:cNvGrpSpPr/>
            <p:nvPr/>
          </p:nvGrpSpPr>
          <p:grpSpPr>
            <a:xfrm>
              <a:off x="4894453" y="1174789"/>
              <a:ext cx="1164305" cy="836376"/>
              <a:chOff x="4912155" y="2318097"/>
              <a:chExt cx="1164305" cy="836376"/>
            </a:xfrm>
          </p:grpSpPr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25AE8E69-3AE8-4923-AA47-1AA73967874F}"/>
                  </a:ext>
                </a:extLst>
              </p:cNvPr>
              <p:cNvSpPr/>
              <p:nvPr/>
            </p:nvSpPr>
            <p:spPr>
              <a:xfrm>
                <a:off x="5247855" y="2318097"/>
                <a:ext cx="654039" cy="67343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08BF946D-FF49-4B34-A7F6-2F2217F5B65C}"/>
                  </a:ext>
                </a:extLst>
              </p:cNvPr>
              <p:cNvSpPr/>
              <p:nvPr/>
            </p:nvSpPr>
            <p:spPr>
              <a:xfrm>
                <a:off x="5359830" y="2598335"/>
                <a:ext cx="540120" cy="556138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1F5B51BF-5423-436A-B595-737F44C8B88B}"/>
                  </a:ext>
                </a:extLst>
              </p:cNvPr>
              <p:cNvSpPr/>
              <p:nvPr/>
            </p:nvSpPr>
            <p:spPr>
              <a:xfrm>
                <a:off x="4947818" y="2427371"/>
                <a:ext cx="547911" cy="564161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9CD78996-3201-4213-AD6C-B10B44DA9438}"/>
                  </a:ext>
                </a:extLst>
              </p:cNvPr>
              <p:cNvSpPr/>
              <p:nvPr/>
            </p:nvSpPr>
            <p:spPr>
              <a:xfrm>
                <a:off x="5093130" y="264041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7285EA3B-5E9B-41EA-A790-9466D85ABEB9}"/>
                  </a:ext>
                </a:extLst>
              </p:cNvPr>
              <p:cNvSpPr/>
              <p:nvPr/>
            </p:nvSpPr>
            <p:spPr>
              <a:xfrm>
                <a:off x="4912155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60FFBBDE-4176-411E-9C12-A3C577B2F0B5}"/>
                  </a:ext>
                </a:extLst>
              </p:cNvPr>
              <p:cNvSpPr/>
              <p:nvPr/>
            </p:nvSpPr>
            <p:spPr>
              <a:xfrm>
                <a:off x="5717017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1BEBC0C3-19F7-4220-AAC1-9D49B18D4E3C}"/>
                  </a:ext>
                </a:extLst>
              </p:cNvPr>
              <p:cNvSpPr/>
              <p:nvPr/>
            </p:nvSpPr>
            <p:spPr>
              <a:xfrm>
                <a:off x="5536042" y="259826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97" name="テキスト ボックス 496">
              <a:extLst>
                <a:ext uri="{FF2B5EF4-FFF2-40B4-BE49-F238E27FC236}">
                  <a16:creationId xmlns:a16="http://schemas.microsoft.com/office/drawing/2014/main" id="{BF5D2E87-ADDC-489E-8748-7E1563BDCE06}"/>
                </a:ext>
              </a:extLst>
            </p:cNvPr>
            <p:cNvSpPr txBox="1"/>
            <p:nvPr/>
          </p:nvSpPr>
          <p:spPr>
            <a:xfrm rot="5400000">
              <a:off x="4842088" y="1053826"/>
              <a:ext cx="1261437" cy="34933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こしひかり</a:t>
              </a:r>
            </a:p>
          </p:txBody>
        </p:sp>
      </p:grpSp>
      <p:sp>
        <p:nvSpPr>
          <p:cNvPr id="505" name="吹き出し: 円形 504">
            <a:extLst>
              <a:ext uri="{FF2B5EF4-FFF2-40B4-BE49-F238E27FC236}">
                <a16:creationId xmlns:a16="http://schemas.microsoft.com/office/drawing/2014/main" id="{37CBBE4F-FCED-4244-85B7-713E35584D3D}"/>
              </a:ext>
            </a:extLst>
          </p:cNvPr>
          <p:cNvSpPr/>
          <p:nvPr/>
        </p:nvSpPr>
        <p:spPr>
          <a:xfrm>
            <a:off x="1802921" y="966158"/>
            <a:ext cx="1299696" cy="756531"/>
          </a:xfrm>
          <a:prstGeom prst="wedgeEllipseCallout">
            <a:avLst>
              <a:gd name="adj1" fmla="val -34684"/>
              <a:gd name="adj2" fmla="val 60356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お米、</a:t>
            </a:r>
            <a:endParaRPr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日本酒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6" name="グループ化 505">
            <a:extLst>
              <a:ext uri="{FF2B5EF4-FFF2-40B4-BE49-F238E27FC236}">
                <a16:creationId xmlns:a16="http://schemas.microsoft.com/office/drawing/2014/main" id="{D26F1A20-0D67-48BB-A798-9673A31E9794}"/>
              </a:ext>
            </a:extLst>
          </p:cNvPr>
          <p:cNvGrpSpPr/>
          <p:nvPr/>
        </p:nvGrpSpPr>
        <p:grpSpPr>
          <a:xfrm>
            <a:off x="1326145" y="2341489"/>
            <a:ext cx="1250449" cy="1641146"/>
            <a:chOff x="1047750" y="895389"/>
            <a:chExt cx="1366838" cy="1793900"/>
          </a:xfrm>
        </p:grpSpPr>
        <p:sp>
          <p:nvSpPr>
            <p:cNvPr id="507" name="楕円 506">
              <a:extLst>
                <a:ext uri="{FF2B5EF4-FFF2-40B4-BE49-F238E27FC236}">
                  <a16:creationId xmlns:a16="http://schemas.microsoft.com/office/drawing/2014/main" id="{BB72D850-3B97-4263-AD2A-2A04160114CF}"/>
                </a:ext>
              </a:extLst>
            </p:cNvPr>
            <p:cNvSpPr/>
            <p:nvPr/>
          </p:nvSpPr>
          <p:spPr>
            <a:xfrm>
              <a:off x="1047750" y="2171343"/>
              <a:ext cx="1366838" cy="51794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3367B771-3FBA-4C16-BAD8-4F8A29059911}"/>
                </a:ext>
              </a:extLst>
            </p:cNvPr>
            <p:cNvGrpSpPr/>
            <p:nvPr/>
          </p:nvGrpSpPr>
          <p:grpSpPr>
            <a:xfrm>
              <a:off x="1141015" y="895389"/>
              <a:ext cx="451205" cy="1572771"/>
              <a:chOff x="956115" y="895389"/>
              <a:chExt cx="451205" cy="1572771"/>
            </a:xfrm>
          </p:grpSpPr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76C4C724-61C5-41EA-B43A-09203EA963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956115" y="965862"/>
                <a:ext cx="451204" cy="1502298"/>
              </a:xfrm>
              <a:custGeom>
                <a:avLst/>
                <a:gdLst>
                  <a:gd name="connsiteX0" fmla="*/ 140201 w 400472"/>
                  <a:gd name="connsiteY0" fmla="*/ 1502298 h 1502298"/>
                  <a:gd name="connsiteX1" fmla="*/ 260272 w 400472"/>
                  <a:gd name="connsiteY1" fmla="*/ 1502298 h 1502298"/>
                  <a:gd name="connsiteX2" fmla="*/ 280402 w 400472"/>
                  <a:gd name="connsiteY2" fmla="*/ 1482168 h 1502298"/>
                  <a:gd name="connsiteX3" fmla="*/ 280401 w 400472"/>
                  <a:gd name="connsiteY3" fmla="*/ 1482168 h 1502298"/>
                  <a:gd name="connsiteX4" fmla="*/ 274505 w 400472"/>
                  <a:gd name="connsiteY4" fmla="*/ 1467934 h 1502298"/>
                  <a:gd name="connsiteX5" fmla="*/ 260273 w 400472"/>
                  <a:gd name="connsiteY5" fmla="*/ 1462039 h 1502298"/>
                  <a:gd name="connsiteX6" fmla="*/ 264160 w 400472"/>
                  <a:gd name="connsiteY6" fmla="*/ 1462039 h 1502298"/>
                  <a:gd name="connsiteX7" fmla="*/ 314506 w 400472"/>
                  <a:gd name="connsiteY7" fmla="*/ 1033429 h 1502298"/>
                  <a:gd name="connsiteX8" fmla="*/ 341824 w 400472"/>
                  <a:gd name="connsiteY8" fmla="*/ 1002115 h 1502298"/>
                  <a:gd name="connsiteX9" fmla="*/ 400472 w 400472"/>
                  <a:gd name="connsiteY9" fmla="*/ 761390 h 1502298"/>
                  <a:gd name="connsiteX10" fmla="*/ 400436 w 400472"/>
                  <a:gd name="connsiteY10" fmla="*/ 760779 h 1502298"/>
                  <a:gd name="connsiteX11" fmla="*/ 400472 w 400472"/>
                  <a:gd name="connsiteY11" fmla="*/ 760691 h 1502298"/>
                  <a:gd name="connsiteX12" fmla="*/ 400472 w 400472"/>
                  <a:gd name="connsiteY12" fmla="*/ 40251 h 1502298"/>
                  <a:gd name="connsiteX13" fmla="*/ 360221 w 400472"/>
                  <a:gd name="connsiteY13" fmla="*/ 0 h 1502298"/>
                  <a:gd name="connsiteX14" fmla="*/ 40252 w 400472"/>
                  <a:gd name="connsiteY14" fmla="*/ 0 h 1502298"/>
                  <a:gd name="connsiteX15" fmla="*/ 1 w 400472"/>
                  <a:gd name="connsiteY15" fmla="*/ 40251 h 1502298"/>
                  <a:gd name="connsiteX16" fmla="*/ 1 w 400472"/>
                  <a:gd name="connsiteY16" fmla="*/ 760691 h 1502298"/>
                  <a:gd name="connsiteX17" fmla="*/ 36 w 400472"/>
                  <a:gd name="connsiteY17" fmla="*/ 760776 h 1502298"/>
                  <a:gd name="connsiteX18" fmla="*/ 0 w 400472"/>
                  <a:gd name="connsiteY18" fmla="*/ 761390 h 1502298"/>
                  <a:gd name="connsiteX19" fmla="*/ 58648 w 400472"/>
                  <a:gd name="connsiteY19" fmla="*/ 1002115 h 1502298"/>
                  <a:gd name="connsiteX20" fmla="*/ 85965 w 400472"/>
                  <a:gd name="connsiteY20" fmla="*/ 1033427 h 1502298"/>
                  <a:gd name="connsiteX21" fmla="*/ 136311 w 400472"/>
                  <a:gd name="connsiteY21" fmla="*/ 1462039 h 1502298"/>
                  <a:gd name="connsiteX22" fmla="*/ 140201 w 400472"/>
                  <a:gd name="connsiteY22" fmla="*/ 1462039 h 1502298"/>
                  <a:gd name="connsiteX23" fmla="*/ 125967 w 400472"/>
                  <a:gd name="connsiteY23" fmla="*/ 1467935 h 1502298"/>
                  <a:gd name="connsiteX24" fmla="*/ 120071 w 400472"/>
                  <a:gd name="connsiteY24" fmla="*/ 1482169 h 1502298"/>
                  <a:gd name="connsiteX25" fmla="*/ 125967 w 400472"/>
                  <a:gd name="connsiteY25" fmla="*/ 1496402 h 1502298"/>
                  <a:gd name="connsiteX26" fmla="*/ 140201 w 400472"/>
                  <a:gd name="connsiteY26" fmla="*/ 1502298 h 1502298"/>
                  <a:gd name="connsiteX0" fmla="*/ 140201 w 400472"/>
                  <a:gd name="connsiteY0" fmla="*/ 1502298 h 1502298"/>
                  <a:gd name="connsiteX1" fmla="*/ 260272 w 400472"/>
                  <a:gd name="connsiteY1" fmla="*/ 1502298 h 1502298"/>
                  <a:gd name="connsiteX2" fmla="*/ 280402 w 400472"/>
                  <a:gd name="connsiteY2" fmla="*/ 1482168 h 1502298"/>
                  <a:gd name="connsiteX3" fmla="*/ 280401 w 400472"/>
                  <a:gd name="connsiteY3" fmla="*/ 1482168 h 1502298"/>
                  <a:gd name="connsiteX4" fmla="*/ 274505 w 400472"/>
                  <a:gd name="connsiteY4" fmla="*/ 1467934 h 1502298"/>
                  <a:gd name="connsiteX5" fmla="*/ 260273 w 400472"/>
                  <a:gd name="connsiteY5" fmla="*/ 1462039 h 1502298"/>
                  <a:gd name="connsiteX6" fmla="*/ 264160 w 400472"/>
                  <a:gd name="connsiteY6" fmla="*/ 1462039 h 1502298"/>
                  <a:gd name="connsiteX7" fmla="*/ 314506 w 400472"/>
                  <a:gd name="connsiteY7" fmla="*/ 1033429 h 1502298"/>
                  <a:gd name="connsiteX8" fmla="*/ 341824 w 400472"/>
                  <a:gd name="connsiteY8" fmla="*/ 1002115 h 1502298"/>
                  <a:gd name="connsiteX9" fmla="*/ 400472 w 400472"/>
                  <a:gd name="connsiteY9" fmla="*/ 761390 h 1502298"/>
                  <a:gd name="connsiteX10" fmla="*/ 400436 w 400472"/>
                  <a:gd name="connsiteY10" fmla="*/ 760779 h 1502298"/>
                  <a:gd name="connsiteX11" fmla="*/ 400472 w 400472"/>
                  <a:gd name="connsiteY11" fmla="*/ 760691 h 1502298"/>
                  <a:gd name="connsiteX12" fmla="*/ 400472 w 400472"/>
                  <a:gd name="connsiteY12" fmla="*/ 40251 h 1502298"/>
                  <a:gd name="connsiteX13" fmla="*/ 360221 w 400472"/>
                  <a:gd name="connsiteY13" fmla="*/ 0 h 1502298"/>
                  <a:gd name="connsiteX14" fmla="*/ 40252 w 400472"/>
                  <a:gd name="connsiteY14" fmla="*/ 0 h 1502298"/>
                  <a:gd name="connsiteX15" fmla="*/ 1 w 400472"/>
                  <a:gd name="connsiteY15" fmla="*/ 40251 h 1502298"/>
                  <a:gd name="connsiteX16" fmla="*/ 1 w 400472"/>
                  <a:gd name="connsiteY16" fmla="*/ 760691 h 1502298"/>
                  <a:gd name="connsiteX17" fmla="*/ 36 w 400472"/>
                  <a:gd name="connsiteY17" fmla="*/ 760776 h 1502298"/>
                  <a:gd name="connsiteX18" fmla="*/ 0 w 400472"/>
                  <a:gd name="connsiteY18" fmla="*/ 761390 h 1502298"/>
                  <a:gd name="connsiteX19" fmla="*/ 58648 w 400472"/>
                  <a:gd name="connsiteY19" fmla="*/ 1002115 h 1502298"/>
                  <a:gd name="connsiteX20" fmla="*/ 85965 w 400472"/>
                  <a:gd name="connsiteY20" fmla="*/ 1033427 h 1502298"/>
                  <a:gd name="connsiteX21" fmla="*/ 136311 w 400472"/>
                  <a:gd name="connsiteY21" fmla="*/ 1462039 h 1502298"/>
                  <a:gd name="connsiteX22" fmla="*/ 125967 w 400472"/>
                  <a:gd name="connsiteY22" fmla="*/ 1467935 h 1502298"/>
                  <a:gd name="connsiteX23" fmla="*/ 120071 w 400472"/>
                  <a:gd name="connsiteY23" fmla="*/ 1482169 h 1502298"/>
                  <a:gd name="connsiteX24" fmla="*/ 125967 w 400472"/>
                  <a:gd name="connsiteY24" fmla="*/ 1496402 h 1502298"/>
                  <a:gd name="connsiteX25" fmla="*/ 140201 w 400472"/>
                  <a:gd name="connsiteY25" fmla="*/ 1502298 h 1502298"/>
                  <a:gd name="connsiteX0" fmla="*/ 140201 w 400472"/>
                  <a:gd name="connsiteY0" fmla="*/ 1502298 h 1502298"/>
                  <a:gd name="connsiteX1" fmla="*/ 260272 w 400472"/>
                  <a:gd name="connsiteY1" fmla="*/ 1502298 h 1502298"/>
                  <a:gd name="connsiteX2" fmla="*/ 280402 w 400472"/>
                  <a:gd name="connsiteY2" fmla="*/ 1482168 h 1502298"/>
                  <a:gd name="connsiteX3" fmla="*/ 280401 w 400472"/>
                  <a:gd name="connsiteY3" fmla="*/ 1482168 h 1502298"/>
                  <a:gd name="connsiteX4" fmla="*/ 274505 w 400472"/>
                  <a:gd name="connsiteY4" fmla="*/ 1467934 h 1502298"/>
                  <a:gd name="connsiteX5" fmla="*/ 264160 w 400472"/>
                  <a:gd name="connsiteY5" fmla="*/ 1462039 h 1502298"/>
                  <a:gd name="connsiteX6" fmla="*/ 314506 w 400472"/>
                  <a:gd name="connsiteY6" fmla="*/ 1033429 h 1502298"/>
                  <a:gd name="connsiteX7" fmla="*/ 341824 w 400472"/>
                  <a:gd name="connsiteY7" fmla="*/ 1002115 h 1502298"/>
                  <a:gd name="connsiteX8" fmla="*/ 400472 w 400472"/>
                  <a:gd name="connsiteY8" fmla="*/ 761390 h 1502298"/>
                  <a:gd name="connsiteX9" fmla="*/ 400436 w 400472"/>
                  <a:gd name="connsiteY9" fmla="*/ 760779 h 1502298"/>
                  <a:gd name="connsiteX10" fmla="*/ 400472 w 400472"/>
                  <a:gd name="connsiteY10" fmla="*/ 760691 h 1502298"/>
                  <a:gd name="connsiteX11" fmla="*/ 400472 w 400472"/>
                  <a:gd name="connsiteY11" fmla="*/ 40251 h 1502298"/>
                  <a:gd name="connsiteX12" fmla="*/ 360221 w 400472"/>
                  <a:gd name="connsiteY12" fmla="*/ 0 h 1502298"/>
                  <a:gd name="connsiteX13" fmla="*/ 40252 w 400472"/>
                  <a:gd name="connsiteY13" fmla="*/ 0 h 1502298"/>
                  <a:gd name="connsiteX14" fmla="*/ 1 w 400472"/>
                  <a:gd name="connsiteY14" fmla="*/ 40251 h 1502298"/>
                  <a:gd name="connsiteX15" fmla="*/ 1 w 400472"/>
                  <a:gd name="connsiteY15" fmla="*/ 760691 h 1502298"/>
                  <a:gd name="connsiteX16" fmla="*/ 36 w 400472"/>
                  <a:gd name="connsiteY16" fmla="*/ 760776 h 1502298"/>
                  <a:gd name="connsiteX17" fmla="*/ 0 w 400472"/>
                  <a:gd name="connsiteY17" fmla="*/ 761390 h 1502298"/>
                  <a:gd name="connsiteX18" fmla="*/ 58648 w 400472"/>
                  <a:gd name="connsiteY18" fmla="*/ 1002115 h 1502298"/>
                  <a:gd name="connsiteX19" fmla="*/ 85965 w 400472"/>
                  <a:gd name="connsiteY19" fmla="*/ 1033427 h 1502298"/>
                  <a:gd name="connsiteX20" fmla="*/ 136311 w 400472"/>
                  <a:gd name="connsiteY20" fmla="*/ 1462039 h 1502298"/>
                  <a:gd name="connsiteX21" fmla="*/ 125967 w 400472"/>
                  <a:gd name="connsiteY21" fmla="*/ 1467935 h 1502298"/>
                  <a:gd name="connsiteX22" fmla="*/ 120071 w 400472"/>
                  <a:gd name="connsiteY22" fmla="*/ 1482169 h 1502298"/>
                  <a:gd name="connsiteX23" fmla="*/ 125967 w 400472"/>
                  <a:gd name="connsiteY23" fmla="*/ 1496402 h 1502298"/>
                  <a:gd name="connsiteX24" fmla="*/ 140201 w 400472"/>
                  <a:gd name="connsiteY24" fmla="*/ 1502298 h 150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0472" h="1502298">
                    <a:moveTo>
                      <a:pt x="140201" y="1502298"/>
                    </a:moveTo>
                    <a:lnTo>
                      <a:pt x="260272" y="1502298"/>
                    </a:lnTo>
                    <a:cubicBezTo>
                      <a:pt x="271389" y="1502298"/>
                      <a:pt x="280402" y="1493285"/>
                      <a:pt x="280402" y="1482168"/>
                    </a:cubicBezTo>
                    <a:lnTo>
                      <a:pt x="280401" y="1482168"/>
                    </a:lnTo>
                    <a:cubicBezTo>
                      <a:pt x="280401" y="1476610"/>
                      <a:pt x="278148" y="1471577"/>
                      <a:pt x="274505" y="1467934"/>
                    </a:cubicBezTo>
                    <a:lnTo>
                      <a:pt x="264160" y="1462039"/>
                    </a:lnTo>
                    <a:lnTo>
                      <a:pt x="314506" y="1033429"/>
                    </a:lnTo>
                    <a:lnTo>
                      <a:pt x="341824" y="1002115"/>
                    </a:lnTo>
                    <a:cubicBezTo>
                      <a:pt x="378060" y="940508"/>
                      <a:pt x="400472" y="855399"/>
                      <a:pt x="400472" y="761390"/>
                    </a:cubicBezTo>
                    <a:cubicBezTo>
                      <a:pt x="400460" y="761186"/>
                      <a:pt x="400448" y="760983"/>
                      <a:pt x="400436" y="760779"/>
                    </a:cubicBezTo>
                    <a:cubicBezTo>
                      <a:pt x="400448" y="760750"/>
                      <a:pt x="400460" y="760720"/>
                      <a:pt x="400472" y="760691"/>
                    </a:cubicBezTo>
                    <a:lnTo>
                      <a:pt x="400472" y="40251"/>
                    </a:lnTo>
                    <a:cubicBezTo>
                      <a:pt x="400472" y="18021"/>
                      <a:pt x="382451" y="0"/>
                      <a:pt x="360221" y="0"/>
                    </a:cubicBezTo>
                    <a:lnTo>
                      <a:pt x="40252" y="0"/>
                    </a:lnTo>
                    <a:cubicBezTo>
                      <a:pt x="18022" y="0"/>
                      <a:pt x="1" y="18021"/>
                      <a:pt x="1" y="40251"/>
                    </a:cubicBezTo>
                    <a:lnTo>
                      <a:pt x="1" y="760691"/>
                    </a:lnTo>
                    <a:cubicBezTo>
                      <a:pt x="13" y="760719"/>
                      <a:pt x="24" y="760748"/>
                      <a:pt x="36" y="760776"/>
                    </a:cubicBezTo>
                    <a:cubicBezTo>
                      <a:pt x="24" y="760981"/>
                      <a:pt x="12" y="761185"/>
                      <a:pt x="0" y="761390"/>
                    </a:cubicBezTo>
                    <a:cubicBezTo>
                      <a:pt x="0" y="855399"/>
                      <a:pt x="22412" y="940508"/>
                      <a:pt x="58648" y="1002115"/>
                    </a:cubicBezTo>
                    <a:lnTo>
                      <a:pt x="85965" y="1033427"/>
                    </a:lnTo>
                    <a:lnTo>
                      <a:pt x="136311" y="1462039"/>
                    </a:lnTo>
                    <a:lnTo>
                      <a:pt x="125967" y="1467935"/>
                    </a:lnTo>
                    <a:lnTo>
                      <a:pt x="120071" y="1482169"/>
                    </a:lnTo>
                    <a:lnTo>
                      <a:pt x="125967" y="1496402"/>
                    </a:lnTo>
                    <a:cubicBezTo>
                      <a:pt x="129610" y="1500045"/>
                      <a:pt x="134643" y="1502298"/>
                      <a:pt x="140201" y="150229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50000">
                    <a:srgbClr val="99CCFF">
                      <a:gamma/>
                      <a:tint val="60392"/>
                      <a:invGamma/>
                    </a:srgbClr>
                  </a:gs>
                  <a:gs pos="100000">
                    <a:srgbClr val="99CCFF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Rectangle 115">
                <a:extLst>
                  <a:ext uri="{FF2B5EF4-FFF2-40B4-BE49-F238E27FC236}">
                    <a16:creationId xmlns:a16="http://schemas.microsoft.com/office/drawing/2014/main" id="{29071F07-B63F-40DF-AAA3-5AC5E04DEA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6116" y="1706770"/>
                <a:ext cx="451204" cy="701354"/>
              </a:xfrm>
              <a:prstGeom prst="rect">
                <a:avLst/>
              </a:prstGeom>
              <a:gradFill rotWithShape="1">
                <a:gsLst>
                  <a:gs pos="0">
                    <a:srgbClr val="996600">
                      <a:alpha val="50000"/>
                    </a:srgbClr>
                  </a:gs>
                  <a:gs pos="50000">
                    <a:srgbClr val="996600">
                      <a:gamma/>
                      <a:tint val="60392"/>
                      <a:invGamma/>
                    </a:srgbClr>
                  </a:gs>
                  <a:gs pos="100000">
                    <a:srgbClr val="996600">
                      <a:alpha val="50000"/>
                    </a:srgbClr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3" name="AutoShape 118">
                <a:extLst>
                  <a:ext uri="{FF2B5EF4-FFF2-40B4-BE49-F238E27FC236}">
                    <a16:creationId xmlns:a16="http://schemas.microsoft.com/office/drawing/2014/main" id="{82A1F0FD-8908-41D1-B2AE-D4A300F79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118306" y="998978"/>
                <a:ext cx="132784" cy="19070"/>
              </a:xfrm>
              <a:custGeom>
                <a:avLst/>
                <a:gdLst>
                  <a:gd name="G0" fmla="+- 344 0 0"/>
                  <a:gd name="G1" fmla="+- 21600 0 344"/>
                  <a:gd name="G2" fmla="*/ 344 1 2"/>
                  <a:gd name="G3" fmla="+- 21600 0 G2"/>
                  <a:gd name="G4" fmla="+/ 344 21600 2"/>
                  <a:gd name="G5" fmla="+/ G1 0 2"/>
                  <a:gd name="G6" fmla="*/ 21600 21600 344"/>
                  <a:gd name="G7" fmla="*/ G6 1 2"/>
                  <a:gd name="G8" fmla="+- 21600 0 G7"/>
                  <a:gd name="G9" fmla="*/ 21600 1 2"/>
                  <a:gd name="G10" fmla="+- 344 0 G9"/>
                  <a:gd name="G11" fmla="?: G10 G8 0"/>
                  <a:gd name="G12" fmla="?: G10 G7 21600"/>
                  <a:gd name="T0" fmla="*/ 21428 w 21600"/>
                  <a:gd name="T1" fmla="*/ 10800 h 21600"/>
                  <a:gd name="T2" fmla="*/ 10800 w 21600"/>
                  <a:gd name="T3" fmla="*/ 21600 h 21600"/>
                  <a:gd name="T4" fmla="*/ 172 w 21600"/>
                  <a:gd name="T5" fmla="*/ 10800 h 21600"/>
                  <a:gd name="T6" fmla="*/ 10800 w 21600"/>
                  <a:gd name="T7" fmla="*/ 0 h 21600"/>
                  <a:gd name="T8" fmla="*/ 1972 w 21600"/>
                  <a:gd name="T9" fmla="*/ 1972 h 21600"/>
                  <a:gd name="T10" fmla="*/ 19628 w 21600"/>
                  <a:gd name="T11" fmla="*/ 196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4" y="21600"/>
                    </a:lnTo>
                    <a:lnTo>
                      <a:pt x="212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2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テキスト ボックス 533">
                <a:extLst>
                  <a:ext uri="{FF2B5EF4-FFF2-40B4-BE49-F238E27FC236}">
                    <a16:creationId xmlns:a16="http://schemas.microsoft.com/office/drawing/2014/main" id="{B3C92235-6329-4493-AAA8-6F88AE670FE7}"/>
                  </a:ext>
                </a:extLst>
              </p:cNvPr>
              <p:cNvSpPr txBox="1"/>
              <p:nvPr/>
            </p:nvSpPr>
            <p:spPr>
              <a:xfrm rot="5400000">
                <a:off x="887561" y="1952819"/>
                <a:ext cx="588312" cy="22974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日本酒</a:t>
                </a: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29E6C195-97F8-45BC-A0BB-3995D786E654}"/>
                  </a:ext>
                </a:extLst>
              </p:cNvPr>
              <p:cNvGrpSpPr/>
              <p:nvPr/>
            </p:nvGrpSpPr>
            <p:grpSpPr>
              <a:xfrm>
                <a:off x="1079940" y="895389"/>
                <a:ext cx="203554" cy="69526"/>
                <a:chOff x="1079940" y="895389"/>
                <a:chExt cx="203554" cy="69526"/>
              </a:xfrm>
            </p:grpSpPr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07B4F539-30BF-45DB-9053-D884946892B7}"/>
                    </a:ext>
                  </a:extLst>
                </p:cNvPr>
                <p:cNvSpPr/>
                <p:nvPr/>
              </p:nvSpPr>
              <p:spPr>
                <a:xfrm>
                  <a:off x="1098947" y="895389"/>
                  <a:ext cx="169069" cy="457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0" name="四角形: 上の 2 つの角を丸める 539">
                  <a:extLst>
                    <a:ext uri="{FF2B5EF4-FFF2-40B4-BE49-F238E27FC236}">
                      <a16:creationId xmlns:a16="http://schemas.microsoft.com/office/drawing/2014/main" id="{75E1181A-7DC8-436D-B57B-A3A786B2E3EF}"/>
                    </a:ext>
                  </a:extLst>
                </p:cNvPr>
                <p:cNvSpPr/>
                <p:nvPr/>
              </p:nvSpPr>
              <p:spPr>
                <a:xfrm>
                  <a:off x="1079940" y="919196"/>
                  <a:ext cx="203554" cy="4571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7684D806-AC55-4C8A-8A43-870513BBD82B}"/>
                  </a:ext>
                </a:extLst>
              </p:cNvPr>
              <p:cNvSpPr/>
              <p:nvPr/>
            </p:nvSpPr>
            <p:spPr>
              <a:xfrm>
                <a:off x="1278570" y="1467900"/>
                <a:ext cx="88268" cy="148969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03803150-8F1E-498E-9ADE-B9B929512F21}"/>
                  </a:ext>
                </a:extLst>
              </p:cNvPr>
              <p:cNvSpPr/>
              <p:nvPr/>
            </p:nvSpPr>
            <p:spPr>
              <a:xfrm rot="492494">
                <a:off x="1224069" y="1156491"/>
                <a:ext cx="51758" cy="145572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B31E5ADD-F961-4C9A-A9A0-3BD6D54A1794}"/>
                  </a:ext>
                </a:extLst>
              </p:cNvPr>
              <p:cNvSpPr/>
              <p:nvPr/>
            </p:nvSpPr>
            <p:spPr>
              <a:xfrm rot="195543">
                <a:off x="1097400" y="1094063"/>
                <a:ext cx="43039" cy="312906"/>
              </a:xfrm>
              <a:custGeom>
                <a:avLst/>
                <a:gdLst>
                  <a:gd name="connsiteX0" fmla="*/ 15844 w 43039"/>
                  <a:gd name="connsiteY0" fmla="*/ 0 h 312906"/>
                  <a:gd name="connsiteX1" fmla="*/ 27319 w 43039"/>
                  <a:gd name="connsiteY1" fmla="*/ 0 h 312906"/>
                  <a:gd name="connsiteX2" fmla="*/ 43039 w 43039"/>
                  <a:gd name="connsiteY2" fmla="*/ 310455 h 312906"/>
                  <a:gd name="connsiteX3" fmla="*/ 0 w 43039"/>
                  <a:gd name="connsiteY3" fmla="*/ 312906 h 31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039" h="312906">
                    <a:moveTo>
                      <a:pt x="15844" y="0"/>
                    </a:moveTo>
                    <a:lnTo>
                      <a:pt x="27319" y="0"/>
                    </a:lnTo>
                    <a:lnTo>
                      <a:pt x="43039" y="310455"/>
                    </a:lnTo>
                    <a:lnTo>
                      <a:pt x="0" y="312906"/>
                    </a:lnTo>
                    <a:close/>
                  </a:path>
                </a:pathLst>
              </a:custGeom>
              <a:solidFill>
                <a:schemeClr val="tx2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9" name="グループ化 508">
              <a:extLst>
                <a:ext uri="{FF2B5EF4-FFF2-40B4-BE49-F238E27FC236}">
                  <a16:creationId xmlns:a16="http://schemas.microsoft.com/office/drawing/2014/main" id="{FEE98493-4CAC-47DA-929B-6417B672B548}"/>
                </a:ext>
              </a:extLst>
            </p:cNvPr>
            <p:cNvGrpSpPr/>
            <p:nvPr/>
          </p:nvGrpSpPr>
          <p:grpSpPr>
            <a:xfrm>
              <a:off x="1886966" y="895389"/>
              <a:ext cx="451205" cy="1571823"/>
              <a:chOff x="1886966" y="895389"/>
              <a:chExt cx="451205" cy="1571823"/>
            </a:xfrm>
          </p:grpSpPr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226D6CEC-1C35-4864-BBDF-9E09785C43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6966" y="964915"/>
                <a:ext cx="451204" cy="1502297"/>
              </a:xfrm>
              <a:custGeom>
                <a:avLst/>
                <a:gdLst>
                  <a:gd name="connsiteX0" fmla="*/ 120071 w 400472"/>
                  <a:gd name="connsiteY0" fmla="*/ 20129 h 1502297"/>
                  <a:gd name="connsiteX1" fmla="*/ 120071 w 400472"/>
                  <a:gd name="connsiteY1" fmla="*/ 20129 h 1502297"/>
                  <a:gd name="connsiteX2" fmla="*/ 120071 w 400472"/>
                  <a:gd name="connsiteY2" fmla="*/ 20130 h 1502297"/>
                  <a:gd name="connsiteX3" fmla="*/ 140201 w 400472"/>
                  <a:gd name="connsiteY3" fmla="*/ 0 h 1502297"/>
                  <a:gd name="connsiteX4" fmla="*/ 260272 w 400472"/>
                  <a:gd name="connsiteY4" fmla="*/ 0 h 1502297"/>
                  <a:gd name="connsiteX5" fmla="*/ 280402 w 400472"/>
                  <a:gd name="connsiteY5" fmla="*/ 20130 h 1502297"/>
                  <a:gd name="connsiteX6" fmla="*/ 280401 w 400472"/>
                  <a:gd name="connsiteY6" fmla="*/ 20130 h 1502297"/>
                  <a:gd name="connsiteX7" fmla="*/ 274505 w 400472"/>
                  <a:gd name="connsiteY7" fmla="*/ 34364 h 1502297"/>
                  <a:gd name="connsiteX8" fmla="*/ 260273 w 400472"/>
                  <a:gd name="connsiteY8" fmla="*/ 40259 h 1502297"/>
                  <a:gd name="connsiteX9" fmla="*/ 264160 w 400472"/>
                  <a:gd name="connsiteY9" fmla="*/ 40259 h 1502297"/>
                  <a:gd name="connsiteX10" fmla="*/ 314506 w 400472"/>
                  <a:gd name="connsiteY10" fmla="*/ 468869 h 1502297"/>
                  <a:gd name="connsiteX11" fmla="*/ 341824 w 400472"/>
                  <a:gd name="connsiteY11" fmla="*/ 500183 h 1502297"/>
                  <a:gd name="connsiteX12" fmla="*/ 400472 w 400472"/>
                  <a:gd name="connsiteY12" fmla="*/ 740908 h 1502297"/>
                  <a:gd name="connsiteX13" fmla="*/ 400436 w 400472"/>
                  <a:gd name="connsiteY13" fmla="*/ 741521 h 1502297"/>
                  <a:gd name="connsiteX14" fmla="*/ 400471 w 400472"/>
                  <a:gd name="connsiteY14" fmla="*/ 741606 h 1502297"/>
                  <a:gd name="connsiteX15" fmla="*/ 400471 w 400472"/>
                  <a:gd name="connsiteY15" fmla="*/ 1462046 h 1502297"/>
                  <a:gd name="connsiteX16" fmla="*/ 360220 w 400472"/>
                  <a:gd name="connsiteY16" fmla="*/ 1502297 h 1502297"/>
                  <a:gd name="connsiteX17" fmla="*/ 40251 w 400472"/>
                  <a:gd name="connsiteY17" fmla="*/ 1502297 h 1502297"/>
                  <a:gd name="connsiteX18" fmla="*/ 0 w 400472"/>
                  <a:gd name="connsiteY18" fmla="*/ 1462046 h 1502297"/>
                  <a:gd name="connsiteX19" fmla="*/ 0 w 400472"/>
                  <a:gd name="connsiteY19" fmla="*/ 741606 h 1502297"/>
                  <a:gd name="connsiteX20" fmla="*/ 36 w 400472"/>
                  <a:gd name="connsiteY20" fmla="*/ 741519 h 1502297"/>
                  <a:gd name="connsiteX21" fmla="*/ 0 w 400472"/>
                  <a:gd name="connsiteY21" fmla="*/ 740908 h 1502297"/>
                  <a:gd name="connsiteX22" fmla="*/ 58648 w 400472"/>
                  <a:gd name="connsiteY22" fmla="*/ 500183 h 1502297"/>
                  <a:gd name="connsiteX23" fmla="*/ 85965 w 400472"/>
                  <a:gd name="connsiteY23" fmla="*/ 468871 h 1502297"/>
                  <a:gd name="connsiteX24" fmla="*/ 136311 w 400472"/>
                  <a:gd name="connsiteY24" fmla="*/ 40259 h 1502297"/>
                  <a:gd name="connsiteX25" fmla="*/ 140201 w 400472"/>
                  <a:gd name="connsiteY25" fmla="*/ 40259 h 1502297"/>
                  <a:gd name="connsiteX26" fmla="*/ 125967 w 400472"/>
                  <a:gd name="connsiteY26" fmla="*/ 34363 h 1502297"/>
                  <a:gd name="connsiteX27" fmla="*/ 120071 w 400472"/>
                  <a:gd name="connsiteY27" fmla="*/ 20129 h 1502297"/>
                  <a:gd name="connsiteX28" fmla="*/ 125967 w 400472"/>
                  <a:gd name="connsiteY28" fmla="*/ 5896 h 1502297"/>
                  <a:gd name="connsiteX29" fmla="*/ 140201 w 400472"/>
                  <a:gd name="connsiteY29" fmla="*/ 0 h 150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00472" h="1502297">
                    <a:moveTo>
                      <a:pt x="120071" y="20129"/>
                    </a:moveTo>
                    <a:lnTo>
                      <a:pt x="120071" y="20129"/>
                    </a:lnTo>
                    <a:lnTo>
                      <a:pt x="120071" y="20130"/>
                    </a:lnTo>
                    <a:close/>
                    <a:moveTo>
                      <a:pt x="140201" y="0"/>
                    </a:moveTo>
                    <a:lnTo>
                      <a:pt x="260272" y="0"/>
                    </a:lnTo>
                    <a:cubicBezTo>
                      <a:pt x="271389" y="0"/>
                      <a:pt x="280402" y="9013"/>
                      <a:pt x="280402" y="20130"/>
                    </a:cubicBezTo>
                    <a:lnTo>
                      <a:pt x="280401" y="20130"/>
                    </a:lnTo>
                    <a:cubicBezTo>
                      <a:pt x="280401" y="25689"/>
                      <a:pt x="278148" y="30721"/>
                      <a:pt x="274505" y="34364"/>
                    </a:cubicBezTo>
                    <a:lnTo>
                      <a:pt x="260273" y="40259"/>
                    </a:lnTo>
                    <a:lnTo>
                      <a:pt x="264160" y="40259"/>
                    </a:lnTo>
                    <a:lnTo>
                      <a:pt x="314506" y="468869"/>
                    </a:lnTo>
                    <a:lnTo>
                      <a:pt x="341824" y="500183"/>
                    </a:lnTo>
                    <a:cubicBezTo>
                      <a:pt x="378060" y="561790"/>
                      <a:pt x="400472" y="646899"/>
                      <a:pt x="400472" y="740908"/>
                    </a:cubicBezTo>
                    <a:lnTo>
                      <a:pt x="400436" y="741521"/>
                    </a:lnTo>
                    <a:lnTo>
                      <a:pt x="400471" y="741606"/>
                    </a:lnTo>
                    <a:lnTo>
                      <a:pt x="400471" y="1462046"/>
                    </a:lnTo>
                    <a:cubicBezTo>
                      <a:pt x="400471" y="1484276"/>
                      <a:pt x="382450" y="1502297"/>
                      <a:pt x="360220" y="1502297"/>
                    </a:cubicBezTo>
                    <a:lnTo>
                      <a:pt x="40251" y="1502297"/>
                    </a:lnTo>
                    <a:cubicBezTo>
                      <a:pt x="18021" y="1502297"/>
                      <a:pt x="0" y="1484276"/>
                      <a:pt x="0" y="1462046"/>
                    </a:cubicBezTo>
                    <a:lnTo>
                      <a:pt x="0" y="741606"/>
                    </a:lnTo>
                    <a:lnTo>
                      <a:pt x="36" y="741519"/>
                    </a:lnTo>
                    <a:lnTo>
                      <a:pt x="0" y="740908"/>
                    </a:lnTo>
                    <a:cubicBezTo>
                      <a:pt x="0" y="646899"/>
                      <a:pt x="22412" y="561790"/>
                      <a:pt x="58648" y="500183"/>
                    </a:cubicBezTo>
                    <a:lnTo>
                      <a:pt x="85965" y="468871"/>
                    </a:lnTo>
                    <a:lnTo>
                      <a:pt x="136311" y="40259"/>
                    </a:lnTo>
                    <a:lnTo>
                      <a:pt x="140201" y="40259"/>
                    </a:lnTo>
                    <a:cubicBezTo>
                      <a:pt x="134643" y="40259"/>
                      <a:pt x="129610" y="38006"/>
                      <a:pt x="125967" y="34363"/>
                    </a:cubicBezTo>
                    <a:lnTo>
                      <a:pt x="120071" y="20129"/>
                    </a:lnTo>
                    <a:lnTo>
                      <a:pt x="125967" y="5896"/>
                    </a:lnTo>
                    <a:cubicBezTo>
                      <a:pt x="129610" y="2253"/>
                      <a:pt x="134643" y="0"/>
                      <a:pt x="14020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EE7700"/>
                  </a:gs>
                  <a:gs pos="100000">
                    <a:srgbClr val="CC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2" name="Rectangle 115">
                <a:extLst>
                  <a:ext uri="{FF2B5EF4-FFF2-40B4-BE49-F238E27FC236}">
                    <a16:creationId xmlns:a16="http://schemas.microsoft.com/office/drawing/2014/main" id="{317D1658-B07A-47F9-926E-635233D78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6967" y="1705822"/>
                <a:ext cx="451204" cy="701354"/>
              </a:xfrm>
              <a:prstGeom prst="rect">
                <a:avLst/>
              </a:prstGeom>
              <a:gradFill rotWithShape="1">
                <a:gsLst>
                  <a:gs pos="0">
                    <a:srgbClr val="996600">
                      <a:alpha val="50000"/>
                    </a:srgbClr>
                  </a:gs>
                  <a:gs pos="50000">
                    <a:srgbClr val="996600">
                      <a:gamma/>
                      <a:tint val="60392"/>
                      <a:invGamma/>
                    </a:srgbClr>
                  </a:gs>
                  <a:gs pos="100000">
                    <a:srgbClr val="996600">
                      <a:alpha val="50000"/>
                    </a:srgbClr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テキスト ボックス 522">
                <a:extLst>
                  <a:ext uri="{FF2B5EF4-FFF2-40B4-BE49-F238E27FC236}">
                    <a16:creationId xmlns:a16="http://schemas.microsoft.com/office/drawing/2014/main" id="{F210BB64-147D-491B-999E-DFB4D8542CB0}"/>
                  </a:ext>
                </a:extLst>
              </p:cNvPr>
              <p:cNvSpPr txBox="1"/>
              <p:nvPr/>
            </p:nvSpPr>
            <p:spPr>
              <a:xfrm rot="5400000">
                <a:off x="1813876" y="1962923"/>
                <a:ext cx="588312" cy="22974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日本酒</a:t>
                </a: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524" name="AutoShape 118">
                <a:extLst>
                  <a:ext uri="{FF2B5EF4-FFF2-40B4-BE49-F238E27FC236}">
                    <a16:creationId xmlns:a16="http://schemas.microsoft.com/office/drawing/2014/main" id="{A0170FE5-772C-4701-B509-1612A9950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046530" y="1005174"/>
                <a:ext cx="132784" cy="19070"/>
              </a:xfrm>
              <a:custGeom>
                <a:avLst/>
                <a:gdLst>
                  <a:gd name="G0" fmla="+- 344 0 0"/>
                  <a:gd name="G1" fmla="+- 21600 0 344"/>
                  <a:gd name="G2" fmla="*/ 344 1 2"/>
                  <a:gd name="G3" fmla="+- 21600 0 G2"/>
                  <a:gd name="G4" fmla="+/ 344 21600 2"/>
                  <a:gd name="G5" fmla="+/ G1 0 2"/>
                  <a:gd name="G6" fmla="*/ 21600 21600 344"/>
                  <a:gd name="G7" fmla="*/ G6 1 2"/>
                  <a:gd name="G8" fmla="+- 21600 0 G7"/>
                  <a:gd name="G9" fmla="*/ 21600 1 2"/>
                  <a:gd name="G10" fmla="+- 344 0 G9"/>
                  <a:gd name="G11" fmla="?: G10 G8 0"/>
                  <a:gd name="G12" fmla="?: G10 G7 21600"/>
                  <a:gd name="T0" fmla="*/ 21428 w 21600"/>
                  <a:gd name="T1" fmla="*/ 10800 h 21600"/>
                  <a:gd name="T2" fmla="*/ 10800 w 21600"/>
                  <a:gd name="T3" fmla="*/ 21600 h 21600"/>
                  <a:gd name="T4" fmla="*/ 172 w 21600"/>
                  <a:gd name="T5" fmla="*/ 10800 h 21600"/>
                  <a:gd name="T6" fmla="*/ 10800 w 21600"/>
                  <a:gd name="T7" fmla="*/ 0 h 21600"/>
                  <a:gd name="T8" fmla="*/ 1972 w 21600"/>
                  <a:gd name="T9" fmla="*/ 1972 h 21600"/>
                  <a:gd name="T10" fmla="*/ 19628 w 21600"/>
                  <a:gd name="T11" fmla="*/ 196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4" y="21600"/>
                    </a:lnTo>
                    <a:lnTo>
                      <a:pt x="212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2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051EB141-A59A-4CFE-A092-C5715B44DE13}"/>
                  </a:ext>
                </a:extLst>
              </p:cNvPr>
              <p:cNvGrpSpPr/>
              <p:nvPr/>
            </p:nvGrpSpPr>
            <p:grpSpPr>
              <a:xfrm>
                <a:off x="2008627" y="895389"/>
                <a:ext cx="203554" cy="69526"/>
                <a:chOff x="1079940" y="895389"/>
                <a:chExt cx="203554" cy="69526"/>
              </a:xfrm>
            </p:grpSpPr>
            <p:sp>
              <p:nvSpPr>
                <p:cNvPr id="529" name="楕円 528">
                  <a:extLst>
                    <a:ext uri="{FF2B5EF4-FFF2-40B4-BE49-F238E27FC236}">
                      <a16:creationId xmlns:a16="http://schemas.microsoft.com/office/drawing/2014/main" id="{64539449-9C84-4E0E-9DBB-834B8AA89721}"/>
                    </a:ext>
                  </a:extLst>
                </p:cNvPr>
                <p:cNvSpPr/>
                <p:nvPr/>
              </p:nvSpPr>
              <p:spPr>
                <a:xfrm>
                  <a:off x="1098947" y="895389"/>
                  <a:ext cx="169069" cy="457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四角形: 上の 2 つの角を丸める 529">
                  <a:extLst>
                    <a:ext uri="{FF2B5EF4-FFF2-40B4-BE49-F238E27FC236}">
                      <a16:creationId xmlns:a16="http://schemas.microsoft.com/office/drawing/2014/main" id="{D1FF913C-8B4D-436E-9C49-C15A7DE90C6D}"/>
                    </a:ext>
                  </a:extLst>
                </p:cNvPr>
                <p:cNvSpPr/>
                <p:nvPr/>
              </p:nvSpPr>
              <p:spPr>
                <a:xfrm>
                  <a:off x="1079940" y="919196"/>
                  <a:ext cx="203554" cy="4571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79B7F952-829A-408A-B9B5-0608F9EE20D6}"/>
                  </a:ext>
                </a:extLst>
              </p:cNvPr>
              <p:cNvSpPr/>
              <p:nvPr/>
            </p:nvSpPr>
            <p:spPr>
              <a:xfrm>
                <a:off x="2209639" y="1467900"/>
                <a:ext cx="88268" cy="148969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F08CFACD-8F70-491C-A0B2-46CF952D919B}"/>
                  </a:ext>
                </a:extLst>
              </p:cNvPr>
              <p:cNvSpPr/>
              <p:nvPr/>
            </p:nvSpPr>
            <p:spPr>
              <a:xfrm rot="492494">
                <a:off x="2155138" y="1156491"/>
                <a:ext cx="51758" cy="145572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B6998CF8-BBB5-4307-9B7B-AD1823EEEC5A}"/>
                  </a:ext>
                </a:extLst>
              </p:cNvPr>
              <p:cNvSpPr/>
              <p:nvPr/>
            </p:nvSpPr>
            <p:spPr>
              <a:xfrm rot="195543">
                <a:off x="2026088" y="1094063"/>
                <a:ext cx="43039" cy="312906"/>
              </a:xfrm>
              <a:custGeom>
                <a:avLst/>
                <a:gdLst>
                  <a:gd name="connsiteX0" fmla="*/ 15844 w 43039"/>
                  <a:gd name="connsiteY0" fmla="*/ 0 h 312906"/>
                  <a:gd name="connsiteX1" fmla="*/ 27319 w 43039"/>
                  <a:gd name="connsiteY1" fmla="*/ 0 h 312906"/>
                  <a:gd name="connsiteX2" fmla="*/ 43039 w 43039"/>
                  <a:gd name="connsiteY2" fmla="*/ 310455 h 312906"/>
                  <a:gd name="connsiteX3" fmla="*/ 0 w 43039"/>
                  <a:gd name="connsiteY3" fmla="*/ 312906 h 31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039" h="312906">
                    <a:moveTo>
                      <a:pt x="15844" y="0"/>
                    </a:moveTo>
                    <a:lnTo>
                      <a:pt x="27319" y="0"/>
                    </a:lnTo>
                    <a:lnTo>
                      <a:pt x="43039" y="310455"/>
                    </a:lnTo>
                    <a:lnTo>
                      <a:pt x="0" y="312906"/>
                    </a:lnTo>
                    <a:close/>
                  </a:path>
                </a:pathLst>
              </a:custGeom>
              <a:solidFill>
                <a:schemeClr val="tx2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0" name="グループ化 509">
              <a:extLst>
                <a:ext uri="{FF2B5EF4-FFF2-40B4-BE49-F238E27FC236}">
                  <a16:creationId xmlns:a16="http://schemas.microsoft.com/office/drawing/2014/main" id="{92CC7EDF-398A-48AE-B83E-2486AB7A3845}"/>
                </a:ext>
              </a:extLst>
            </p:cNvPr>
            <p:cNvGrpSpPr/>
            <p:nvPr/>
          </p:nvGrpSpPr>
          <p:grpSpPr>
            <a:xfrm>
              <a:off x="1515543" y="1018048"/>
              <a:ext cx="451205" cy="1571823"/>
              <a:chOff x="1420241" y="895389"/>
              <a:chExt cx="451205" cy="1571823"/>
            </a:xfrm>
          </p:grpSpPr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32227DDD-E090-41FE-9620-5797AA4C0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0241" y="964915"/>
                <a:ext cx="451204" cy="1502297"/>
              </a:xfrm>
              <a:custGeom>
                <a:avLst/>
                <a:gdLst>
                  <a:gd name="connsiteX0" fmla="*/ 120071 w 400472"/>
                  <a:gd name="connsiteY0" fmla="*/ 20129 h 1502297"/>
                  <a:gd name="connsiteX1" fmla="*/ 120071 w 400472"/>
                  <a:gd name="connsiteY1" fmla="*/ 20129 h 1502297"/>
                  <a:gd name="connsiteX2" fmla="*/ 120071 w 400472"/>
                  <a:gd name="connsiteY2" fmla="*/ 20130 h 1502297"/>
                  <a:gd name="connsiteX3" fmla="*/ 140201 w 400472"/>
                  <a:gd name="connsiteY3" fmla="*/ 0 h 1502297"/>
                  <a:gd name="connsiteX4" fmla="*/ 260272 w 400472"/>
                  <a:gd name="connsiteY4" fmla="*/ 0 h 1502297"/>
                  <a:gd name="connsiteX5" fmla="*/ 280402 w 400472"/>
                  <a:gd name="connsiteY5" fmla="*/ 20130 h 1502297"/>
                  <a:gd name="connsiteX6" fmla="*/ 280401 w 400472"/>
                  <a:gd name="connsiteY6" fmla="*/ 20130 h 1502297"/>
                  <a:gd name="connsiteX7" fmla="*/ 274505 w 400472"/>
                  <a:gd name="connsiteY7" fmla="*/ 34364 h 1502297"/>
                  <a:gd name="connsiteX8" fmla="*/ 260273 w 400472"/>
                  <a:gd name="connsiteY8" fmla="*/ 40259 h 1502297"/>
                  <a:gd name="connsiteX9" fmla="*/ 264160 w 400472"/>
                  <a:gd name="connsiteY9" fmla="*/ 40259 h 1502297"/>
                  <a:gd name="connsiteX10" fmla="*/ 314506 w 400472"/>
                  <a:gd name="connsiteY10" fmla="*/ 468869 h 1502297"/>
                  <a:gd name="connsiteX11" fmla="*/ 341824 w 400472"/>
                  <a:gd name="connsiteY11" fmla="*/ 500183 h 1502297"/>
                  <a:gd name="connsiteX12" fmla="*/ 400472 w 400472"/>
                  <a:gd name="connsiteY12" fmla="*/ 740908 h 1502297"/>
                  <a:gd name="connsiteX13" fmla="*/ 400436 w 400472"/>
                  <a:gd name="connsiteY13" fmla="*/ 741521 h 1502297"/>
                  <a:gd name="connsiteX14" fmla="*/ 400471 w 400472"/>
                  <a:gd name="connsiteY14" fmla="*/ 741606 h 1502297"/>
                  <a:gd name="connsiteX15" fmla="*/ 400471 w 400472"/>
                  <a:gd name="connsiteY15" fmla="*/ 1462046 h 1502297"/>
                  <a:gd name="connsiteX16" fmla="*/ 360220 w 400472"/>
                  <a:gd name="connsiteY16" fmla="*/ 1502297 h 1502297"/>
                  <a:gd name="connsiteX17" fmla="*/ 40251 w 400472"/>
                  <a:gd name="connsiteY17" fmla="*/ 1502297 h 1502297"/>
                  <a:gd name="connsiteX18" fmla="*/ 0 w 400472"/>
                  <a:gd name="connsiteY18" fmla="*/ 1462046 h 1502297"/>
                  <a:gd name="connsiteX19" fmla="*/ 0 w 400472"/>
                  <a:gd name="connsiteY19" fmla="*/ 741606 h 1502297"/>
                  <a:gd name="connsiteX20" fmla="*/ 36 w 400472"/>
                  <a:gd name="connsiteY20" fmla="*/ 741519 h 1502297"/>
                  <a:gd name="connsiteX21" fmla="*/ 0 w 400472"/>
                  <a:gd name="connsiteY21" fmla="*/ 740908 h 1502297"/>
                  <a:gd name="connsiteX22" fmla="*/ 58648 w 400472"/>
                  <a:gd name="connsiteY22" fmla="*/ 500183 h 1502297"/>
                  <a:gd name="connsiteX23" fmla="*/ 85965 w 400472"/>
                  <a:gd name="connsiteY23" fmla="*/ 468871 h 1502297"/>
                  <a:gd name="connsiteX24" fmla="*/ 136311 w 400472"/>
                  <a:gd name="connsiteY24" fmla="*/ 40259 h 1502297"/>
                  <a:gd name="connsiteX25" fmla="*/ 140201 w 400472"/>
                  <a:gd name="connsiteY25" fmla="*/ 40259 h 1502297"/>
                  <a:gd name="connsiteX26" fmla="*/ 125967 w 400472"/>
                  <a:gd name="connsiteY26" fmla="*/ 34363 h 1502297"/>
                  <a:gd name="connsiteX27" fmla="*/ 120071 w 400472"/>
                  <a:gd name="connsiteY27" fmla="*/ 20129 h 1502297"/>
                  <a:gd name="connsiteX28" fmla="*/ 125967 w 400472"/>
                  <a:gd name="connsiteY28" fmla="*/ 5896 h 1502297"/>
                  <a:gd name="connsiteX29" fmla="*/ 140201 w 400472"/>
                  <a:gd name="connsiteY29" fmla="*/ 0 h 150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00472" h="1502297">
                    <a:moveTo>
                      <a:pt x="120071" y="20129"/>
                    </a:moveTo>
                    <a:lnTo>
                      <a:pt x="120071" y="20129"/>
                    </a:lnTo>
                    <a:lnTo>
                      <a:pt x="120071" y="20130"/>
                    </a:lnTo>
                    <a:close/>
                    <a:moveTo>
                      <a:pt x="140201" y="0"/>
                    </a:moveTo>
                    <a:lnTo>
                      <a:pt x="260272" y="0"/>
                    </a:lnTo>
                    <a:cubicBezTo>
                      <a:pt x="271389" y="0"/>
                      <a:pt x="280402" y="9013"/>
                      <a:pt x="280402" y="20130"/>
                    </a:cubicBezTo>
                    <a:lnTo>
                      <a:pt x="280401" y="20130"/>
                    </a:lnTo>
                    <a:cubicBezTo>
                      <a:pt x="280401" y="25689"/>
                      <a:pt x="278148" y="30721"/>
                      <a:pt x="274505" y="34364"/>
                    </a:cubicBezTo>
                    <a:lnTo>
                      <a:pt x="260273" y="40259"/>
                    </a:lnTo>
                    <a:lnTo>
                      <a:pt x="264160" y="40259"/>
                    </a:lnTo>
                    <a:lnTo>
                      <a:pt x="314506" y="468869"/>
                    </a:lnTo>
                    <a:lnTo>
                      <a:pt x="341824" y="500183"/>
                    </a:lnTo>
                    <a:cubicBezTo>
                      <a:pt x="378060" y="561790"/>
                      <a:pt x="400472" y="646899"/>
                      <a:pt x="400472" y="740908"/>
                    </a:cubicBezTo>
                    <a:lnTo>
                      <a:pt x="400436" y="741521"/>
                    </a:lnTo>
                    <a:lnTo>
                      <a:pt x="400471" y="741606"/>
                    </a:lnTo>
                    <a:lnTo>
                      <a:pt x="400471" y="1462046"/>
                    </a:lnTo>
                    <a:cubicBezTo>
                      <a:pt x="400471" y="1484276"/>
                      <a:pt x="382450" y="1502297"/>
                      <a:pt x="360220" y="1502297"/>
                    </a:cubicBezTo>
                    <a:lnTo>
                      <a:pt x="40251" y="1502297"/>
                    </a:lnTo>
                    <a:cubicBezTo>
                      <a:pt x="18021" y="1502297"/>
                      <a:pt x="0" y="1484276"/>
                      <a:pt x="0" y="1462046"/>
                    </a:cubicBezTo>
                    <a:lnTo>
                      <a:pt x="0" y="741606"/>
                    </a:lnTo>
                    <a:lnTo>
                      <a:pt x="36" y="741519"/>
                    </a:lnTo>
                    <a:lnTo>
                      <a:pt x="0" y="740908"/>
                    </a:lnTo>
                    <a:cubicBezTo>
                      <a:pt x="0" y="646899"/>
                      <a:pt x="22412" y="561790"/>
                      <a:pt x="58648" y="500183"/>
                    </a:cubicBezTo>
                    <a:lnTo>
                      <a:pt x="85965" y="468871"/>
                    </a:lnTo>
                    <a:lnTo>
                      <a:pt x="136311" y="40259"/>
                    </a:lnTo>
                    <a:lnTo>
                      <a:pt x="140201" y="40259"/>
                    </a:lnTo>
                    <a:cubicBezTo>
                      <a:pt x="134643" y="40259"/>
                      <a:pt x="129610" y="38006"/>
                      <a:pt x="125967" y="34363"/>
                    </a:cubicBezTo>
                    <a:lnTo>
                      <a:pt x="120071" y="20129"/>
                    </a:lnTo>
                    <a:lnTo>
                      <a:pt x="125967" y="5896"/>
                    </a:lnTo>
                    <a:cubicBezTo>
                      <a:pt x="129610" y="2253"/>
                      <a:pt x="134643" y="0"/>
                      <a:pt x="14020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600"/>
                  </a:gs>
                  <a:gs pos="50000">
                    <a:srgbClr val="92D050"/>
                  </a:gs>
                  <a:gs pos="10000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2" name="Rectangle 115">
                <a:extLst>
                  <a:ext uri="{FF2B5EF4-FFF2-40B4-BE49-F238E27FC236}">
                    <a16:creationId xmlns:a16="http://schemas.microsoft.com/office/drawing/2014/main" id="{B9BCFECA-3AF5-4467-84C6-3D19B9752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0242" y="1705822"/>
                <a:ext cx="451204" cy="701354"/>
              </a:xfrm>
              <a:prstGeom prst="rect">
                <a:avLst/>
              </a:prstGeom>
              <a:gradFill rotWithShape="1">
                <a:gsLst>
                  <a:gs pos="0">
                    <a:srgbClr val="996600">
                      <a:alpha val="50000"/>
                    </a:srgbClr>
                  </a:gs>
                  <a:gs pos="50000">
                    <a:srgbClr val="996600">
                      <a:gamma/>
                      <a:tint val="60392"/>
                      <a:invGamma/>
                    </a:srgbClr>
                  </a:gs>
                  <a:gs pos="100000">
                    <a:srgbClr val="996600">
                      <a:alpha val="50000"/>
                    </a:srgbClr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AutoShape 118">
                <a:extLst>
                  <a:ext uri="{FF2B5EF4-FFF2-40B4-BE49-F238E27FC236}">
                    <a16:creationId xmlns:a16="http://schemas.microsoft.com/office/drawing/2014/main" id="{66459125-5CB6-426D-8A07-205FB35AC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9805" y="1005174"/>
                <a:ext cx="132784" cy="19070"/>
              </a:xfrm>
              <a:custGeom>
                <a:avLst/>
                <a:gdLst>
                  <a:gd name="G0" fmla="+- 344 0 0"/>
                  <a:gd name="G1" fmla="+- 21600 0 344"/>
                  <a:gd name="G2" fmla="*/ 344 1 2"/>
                  <a:gd name="G3" fmla="+- 21600 0 G2"/>
                  <a:gd name="G4" fmla="+/ 344 21600 2"/>
                  <a:gd name="G5" fmla="+/ G1 0 2"/>
                  <a:gd name="G6" fmla="*/ 21600 21600 344"/>
                  <a:gd name="G7" fmla="*/ G6 1 2"/>
                  <a:gd name="G8" fmla="+- 21600 0 G7"/>
                  <a:gd name="G9" fmla="*/ 21600 1 2"/>
                  <a:gd name="G10" fmla="+- 344 0 G9"/>
                  <a:gd name="G11" fmla="?: G10 G8 0"/>
                  <a:gd name="G12" fmla="?: G10 G7 21600"/>
                  <a:gd name="T0" fmla="*/ 21428 w 21600"/>
                  <a:gd name="T1" fmla="*/ 10800 h 21600"/>
                  <a:gd name="T2" fmla="*/ 10800 w 21600"/>
                  <a:gd name="T3" fmla="*/ 21600 h 21600"/>
                  <a:gd name="T4" fmla="*/ 172 w 21600"/>
                  <a:gd name="T5" fmla="*/ 10800 h 21600"/>
                  <a:gd name="T6" fmla="*/ 10800 w 21600"/>
                  <a:gd name="T7" fmla="*/ 0 h 21600"/>
                  <a:gd name="T8" fmla="*/ 1972 w 21600"/>
                  <a:gd name="T9" fmla="*/ 1972 h 21600"/>
                  <a:gd name="T10" fmla="*/ 19628 w 21600"/>
                  <a:gd name="T11" fmla="*/ 196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4" y="21600"/>
                    </a:lnTo>
                    <a:lnTo>
                      <a:pt x="212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2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4" name="テキスト ボックス 513">
                <a:extLst>
                  <a:ext uri="{FF2B5EF4-FFF2-40B4-BE49-F238E27FC236}">
                    <a16:creationId xmlns:a16="http://schemas.microsoft.com/office/drawing/2014/main" id="{F1BE0482-ED5A-47C8-9D04-837C8B9E907A}"/>
                  </a:ext>
                </a:extLst>
              </p:cNvPr>
              <p:cNvSpPr txBox="1"/>
              <p:nvPr/>
            </p:nvSpPr>
            <p:spPr>
              <a:xfrm rot="5400000">
                <a:off x="1347151" y="1962923"/>
                <a:ext cx="588312" cy="22974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日本酒</a:t>
                </a: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E6DABAD0-A373-4FB3-A101-443A47D44D19}"/>
                  </a:ext>
                </a:extLst>
              </p:cNvPr>
              <p:cNvGrpSpPr/>
              <p:nvPr/>
            </p:nvGrpSpPr>
            <p:grpSpPr>
              <a:xfrm>
                <a:off x="1544284" y="895389"/>
                <a:ext cx="203554" cy="69526"/>
                <a:chOff x="1079940" y="895389"/>
                <a:chExt cx="203554" cy="69526"/>
              </a:xfrm>
            </p:grpSpPr>
            <p:sp>
              <p:nvSpPr>
                <p:cNvPr id="519" name="楕円 518">
                  <a:extLst>
                    <a:ext uri="{FF2B5EF4-FFF2-40B4-BE49-F238E27FC236}">
                      <a16:creationId xmlns:a16="http://schemas.microsoft.com/office/drawing/2014/main" id="{9D6D97EE-EC73-4BB5-9CBF-E5E018B9C8AA}"/>
                    </a:ext>
                  </a:extLst>
                </p:cNvPr>
                <p:cNvSpPr/>
                <p:nvPr/>
              </p:nvSpPr>
              <p:spPr>
                <a:xfrm>
                  <a:off x="1098947" y="895389"/>
                  <a:ext cx="169069" cy="457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0" name="四角形: 上の 2 つの角を丸める 519">
                  <a:extLst>
                    <a:ext uri="{FF2B5EF4-FFF2-40B4-BE49-F238E27FC236}">
                      <a16:creationId xmlns:a16="http://schemas.microsoft.com/office/drawing/2014/main" id="{095D1A17-8C0E-44EC-80C0-09E4A95585B6}"/>
                    </a:ext>
                  </a:extLst>
                </p:cNvPr>
                <p:cNvSpPr/>
                <p:nvPr/>
              </p:nvSpPr>
              <p:spPr>
                <a:xfrm>
                  <a:off x="1079940" y="919196"/>
                  <a:ext cx="203554" cy="4571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21A281C9-C88C-4150-8E3F-4787EB6DFC90}"/>
                  </a:ext>
                </a:extLst>
              </p:cNvPr>
              <p:cNvSpPr/>
              <p:nvPr/>
            </p:nvSpPr>
            <p:spPr>
              <a:xfrm>
                <a:off x="1740532" y="1467900"/>
                <a:ext cx="88268" cy="148969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41835182-A256-477E-AA18-BBD15E6BBD2E}"/>
                  </a:ext>
                </a:extLst>
              </p:cNvPr>
              <p:cNvSpPr/>
              <p:nvPr/>
            </p:nvSpPr>
            <p:spPr>
              <a:xfrm rot="492494">
                <a:off x="1686031" y="1156491"/>
                <a:ext cx="51758" cy="145572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7A2073A9-25D2-418E-8769-1794347ED85F}"/>
                  </a:ext>
                </a:extLst>
              </p:cNvPr>
              <p:cNvSpPr/>
              <p:nvPr/>
            </p:nvSpPr>
            <p:spPr>
              <a:xfrm rot="195543">
                <a:off x="1561744" y="1094063"/>
                <a:ext cx="43039" cy="312906"/>
              </a:xfrm>
              <a:custGeom>
                <a:avLst/>
                <a:gdLst>
                  <a:gd name="connsiteX0" fmla="*/ 15844 w 43039"/>
                  <a:gd name="connsiteY0" fmla="*/ 0 h 312906"/>
                  <a:gd name="connsiteX1" fmla="*/ 27319 w 43039"/>
                  <a:gd name="connsiteY1" fmla="*/ 0 h 312906"/>
                  <a:gd name="connsiteX2" fmla="*/ 43039 w 43039"/>
                  <a:gd name="connsiteY2" fmla="*/ 310455 h 312906"/>
                  <a:gd name="connsiteX3" fmla="*/ 0 w 43039"/>
                  <a:gd name="connsiteY3" fmla="*/ 312906 h 31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039" h="312906">
                    <a:moveTo>
                      <a:pt x="15844" y="0"/>
                    </a:moveTo>
                    <a:lnTo>
                      <a:pt x="27319" y="0"/>
                    </a:lnTo>
                    <a:lnTo>
                      <a:pt x="43039" y="310455"/>
                    </a:lnTo>
                    <a:lnTo>
                      <a:pt x="0" y="312906"/>
                    </a:lnTo>
                    <a:close/>
                  </a:path>
                </a:pathLst>
              </a:custGeom>
              <a:solidFill>
                <a:schemeClr val="tx2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541" name="テキスト ボックス 540">
            <a:extLst>
              <a:ext uri="{FF2B5EF4-FFF2-40B4-BE49-F238E27FC236}">
                <a16:creationId xmlns:a16="http://schemas.microsoft.com/office/drawing/2014/main" id="{1D7E5005-EB00-42EE-9CBB-BA50C8A90BE9}"/>
              </a:ext>
            </a:extLst>
          </p:cNvPr>
          <p:cNvSpPr txBox="1"/>
          <p:nvPr/>
        </p:nvSpPr>
        <p:spPr>
          <a:xfrm>
            <a:off x="2391330" y="219442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佐渡金山跡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2" name="テキスト ボックス 541">
            <a:extLst>
              <a:ext uri="{FF2B5EF4-FFF2-40B4-BE49-F238E27FC236}">
                <a16:creationId xmlns:a16="http://schemas.microsoft.com/office/drawing/2014/main" id="{04E4ECDF-A402-4388-B89B-B44B51969E96}"/>
              </a:ext>
            </a:extLst>
          </p:cNvPr>
          <p:cNvSpPr txBox="1"/>
          <p:nvPr/>
        </p:nvSpPr>
        <p:spPr>
          <a:xfrm>
            <a:off x="621068" y="2858654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新潟米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3" name="テキスト ボックス 542">
            <a:extLst>
              <a:ext uri="{FF2B5EF4-FFF2-40B4-BE49-F238E27FC236}">
                <a16:creationId xmlns:a16="http://schemas.microsoft.com/office/drawing/2014/main" id="{F8BB1544-1F5E-42DB-8252-8CC1FA243898}"/>
              </a:ext>
            </a:extLst>
          </p:cNvPr>
          <p:cNvSpPr txBox="1"/>
          <p:nvPr/>
        </p:nvSpPr>
        <p:spPr>
          <a:xfrm>
            <a:off x="1535469" y="3936956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日本酒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4" name="グループ化 543">
            <a:extLst>
              <a:ext uri="{FF2B5EF4-FFF2-40B4-BE49-F238E27FC236}">
                <a16:creationId xmlns:a16="http://schemas.microsoft.com/office/drawing/2014/main" id="{FCD153A4-7CE8-4164-80A5-9DC341CA7638}"/>
              </a:ext>
            </a:extLst>
          </p:cNvPr>
          <p:cNvGrpSpPr/>
          <p:nvPr/>
        </p:nvGrpSpPr>
        <p:grpSpPr>
          <a:xfrm>
            <a:off x="3456302" y="2686808"/>
            <a:ext cx="938366" cy="1027163"/>
            <a:chOff x="970762" y="1551785"/>
            <a:chExt cx="3598478" cy="3938998"/>
          </a:xfrm>
        </p:grpSpPr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06155F76-29F5-4264-9A94-CF6BFCBDF7E6}"/>
                </a:ext>
              </a:extLst>
            </p:cNvPr>
            <p:cNvSpPr/>
            <p:nvPr/>
          </p:nvSpPr>
          <p:spPr>
            <a:xfrm rot="4500000">
              <a:off x="1753846" y="1361482"/>
              <a:ext cx="217524" cy="1783691"/>
            </a:xfrm>
            <a:custGeom>
              <a:avLst/>
              <a:gdLst>
                <a:gd name="connsiteX0" fmla="*/ 10324 w 136551"/>
                <a:gd name="connsiteY0" fmla="*/ 0 h 792430"/>
                <a:gd name="connsiteX1" fmla="*/ 94108 w 136551"/>
                <a:gd name="connsiteY1" fmla="*/ 22450 h 792430"/>
                <a:gd name="connsiteX2" fmla="*/ 91780 w 136551"/>
                <a:gd name="connsiteY2" fmla="*/ 60429 h 792430"/>
                <a:gd name="connsiteX3" fmla="*/ 88656 w 136551"/>
                <a:gd name="connsiteY3" fmla="*/ 215905 h 792430"/>
                <a:gd name="connsiteX4" fmla="*/ 136551 w 136551"/>
                <a:gd name="connsiteY4" fmla="*/ 792429 h 792430"/>
                <a:gd name="connsiteX5" fmla="*/ 136551 w 136551"/>
                <a:gd name="connsiteY5" fmla="*/ 792430 h 792430"/>
                <a:gd name="connsiteX6" fmla="*/ 0 w 136551"/>
                <a:gd name="connsiteY6" fmla="*/ 215906 h 792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6551" h="792430">
                  <a:moveTo>
                    <a:pt x="10324" y="0"/>
                  </a:moveTo>
                  <a:lnTo>
                    <a:pt x="94108" y="22450"/>
                  </a:lnTo>
                  <a:lnTo>
                    <a:pt x="91780" y="60429"/>
                  </a:lnTo>
                  <a:cubicBezTo>
                    <a:pt x="89712" y="111516"/>
                    <a:pt x="88656" y="163515"/>
                    <a:pt x="88656" y="215905"/>
                  </a:cubicBezTo>
                  <a:cubicBezTo>
                    <a:pt x="88656" y="425464"/>
                    <a:pt x="105547" y="628784"/>
                    <a:pt x="136551" y="792429"/>
                  </a:cubicBezTo>
                  <a:lnTo>
                    <a:pt x="136551" y="792430"/>
                  </a:lnTo>
                  <a:cubicBezTo>
                    <a:pt x="61136" y="792430"/>
                    <a:pt x="0" y="534311"/>
                    <a:pt x="0" y="215906"/>
                  </a:cubicBezTo>
                  <a:close/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9703005C-4EB6-4638-9554-7C3BC12BD9E4}"/>
                </a:ext>
              </a:extLst>
            </p:cNvPr>
            <p:cNvSpPr/>
            <p:nvPr/>
          </p:nvSpPr>
          <p:spPr>
            <a:xfrm>
              <a:off x="2175603" y="1575189"/>
              <a:ext cx="975950" cy="715438"/>
            </a:xfrm>
            <a:custGeom>
              <a:avLst/>
              <a:gdLst>
                <a:gd name="connsiteX0" fmla="*/ 547151 w 975950"/>
                <a:gd name="connsiteY0" fmla="*/ 0 h 715438"/>
                <a:gd name="connsiteX1" fmla="*/ 975950 w 975950"/>
                <a:gd name="connsiteY1" fmla="*/ 345879 h 715438"/>
                <a:gd name="connsiteX2" fmla="*/ 714059 w 975950"/>
                <a:gd name="connsiteY2" fmla="*/ 664577 h 715438"/>
                <a:gd name="connsiteX3" fmla="*/ 700115 w 975950"/>
                <a:gd name="connsiteY3" fmla="*/ 668069 h 715438"/>
                <a:gd name="connsiteX4" fmla="*/ 675531 w 975950"/>
                <a:gd name="connsiteY4" fmla="*/ 677756 h 715438"/>
                <a:gd name="connsiteX5" fmla="*/ 395717 w 975950"/>
                <a:gd name="connsiteY5" fmla="*/ 715438 h 715438"/>
                <a:gd name="connsiteX6" fmla="*/ 0 w 975950"/>
                <a:gd name="connsiteY6" fmla="*/ 586783 h 715438"/>
                <a:gd name="connsiteX7" fmla="*/ 115903 w 975950"/>
                <a:gd name="connsiteY7" fmla="*/ 495810 h 715438"/>
                <a:gd name="connsiteX8" fmla="*/ 155243 w 975950"/>
                <a:gd name="connsiteY8" fmla="*/ 485257 h 715438"/>
                <a:gd name="connsiteX9" fmla="*/ 152049 w 975950"/>
                <a:gd name="connsiteY9" fmla="*/ 480511 h 715438"/>
                <a:gd name="connsiteX10" fmla="*/ 118352 w 975950"/>
                <a:gd name="connsiteY10" fmla="*/ 345879 h 715438"/>
                <a:gd name="connsiteX11" fmla="*/ 547151 w 975950"/>
                <a:gd name="connsiteY11" fmla="*/ 0 h 715438"/>
                <a:gd name="connsiteX0" fmla="*/ 547151 w 975950"/>
                <a:gd name="connsiteY0" fmla="*/ 0 h 715438"/>
                <a:gd name="connsiteX1" fmla="*/ 975950 w 975950"/>
                <a:gd name="connsiteY1" fmla="*/ 345879 h 715438"/>
                <a:gd name="connsiteX2" fmla="*/ 714059 w 975950"/>
                <a:gd name="connsiteY2" fmla="*/ 664577 h 715438"/>
                <a:gd name="connsiteX3" fmla="*/ 700115 w 975950"/>
                <a:gd name="connsiteY3" fmla="*/ 668069 h 715438"/>
                <a:gd name="connsiteX4" fmla="*/ 675531 w 975950"/>
                <a:gd name="connsiteY4" fmla="*/ 677756 h 715438"/>
                <a:gd name="connsiteX5" fmla="*/ 395717 w 975950"/>
                <a:gd name="connsiteY5" fmla="*/ 715438 h 715438"/>
                <a:gd name="connsiteX6" fmla="*/ 0 w 975950"/>
                <a:gd name="connsiteY6" fmla="*/ 586783 h 715438"/>
                <a:gd name="connsiteX7" fmla="*/ 115903 w 975950"/>
                <a:gd name="connsiteY7" fmla="*/ 495810 h 715438"/>
                <a:gd name="connsiteX8" fmla="*/ 155243 w 975950"/>
                <a:gd name="connsiteY8" fmla="*/ 485257 h 715438"/>
                <a:gd name="connsiteX9" fmla="*/ 118352 w 975950"/>
                <a:gd name="connsiteY9" fmla="*/ 345879 h 715438"/>
                <a:gd name="connsiteX10" fmla="*/ 547151 w 975950"/>
                <a:gd name="connsiteY10" fmla="*/ 0 h 715438"/>
                <a:gd name="connsiteX0" fmla="*/ 547151 w 975950"/>
                <a:gd name="connsiteY0" fmla="*/ 0 h 715438"/>
                <a:gd name="connsiteX1" fmla="*/ 975950 w 975950"/>
                <a:gd name="connsiteY1" fmla="*/ 345879 h 715438"/>
                <a:gd name="connsiteX2" fmla="*/ 714059 w 975950"/>
                <a:gd name="connsiteY2" fmla="*/ 664577 h 715438"/>
                <a:gd name="connsiteX3" fmla="*/ 700115 w 975950"/>
                <a:gd name="connsiteY3" fmla="*/ 668069 h 715438"/>
                <a:gd name="connsiteX4" fmla="*/ 675531 w 975950"/>
                <a:gd name="connsiteY4" fmla="*/ 677756 h 715438"/>
                <a:gd name="connsiteX5" fmla="*/ 395717 w 975950"/>
                <a:gd name="connsiteY5" fmla="*/ 715438 h 715438"/>
                <a:gd name="connsiteX6" fmla="*/ 0 w 975950"/>
                <a:gd name="connsiteY6" fmla="*/ 586783 h 715438"/>
                <a:gd name="connsiteX7" fmla="*/ 115903 w 975950"/>
                <a:gd name="connsiteY7" fmla="*/ 495810 h 715438"/>
                <a:gd name="connsiteX8" fmla="*/ 118352 w 975950"/>
                <a:gd name="connsiteY8" fmla="*/ 345879 h 715438"/>
                <a:gd name="connsiteX9" fmla="*/ 547151 w 975950"/>
                <a:gd name="connsiteY9" fmla="*/ 0 h 71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5950" h="715438">
                  <a:moveTo>
                    <a:pt x="547151" y="0"/>
                  </a:moveTo>
                  <a:cubicBezTo>
                    <a:pt x="783970" y="0"/>
                    <a:pt x="975950" y="154855"/>
                    <a:pt x="975950" y="345879"/>
                  </a:cubicBezTo>
                  <a:cubicBezTo>
                    <a:pt x="975950" y="489147"/>
                    <a:pt x="867961" y="612070"/>
                    <a:pt x="714059" y="664577"/>
                  </a:cubicBezTo>
                  <a:lnTo>
                    <a:pt x="700115" y="668069"/>
                  </a:lnTo>
                  <a:lnTo>
                    <a:pt x="675531" y="677756"/>
                  </a:lnTo>
                  <a:cubicBezTo>
                    <a:pt x="603920" y="701038"/>
                    <a:pt x="504991" y="715438"/>
                    <a:pt x="395717" y="715438"/>
                  </a:cubicBezTo>
                  <a:cubicBezTo>
                    <a:pt x="177169" y="715438"/>
                    <a:pt x="0" y="657837"/>
                    <a:pt x="0" y="586783"/>
                  </a:cubicBezTo>
                  <a:cubicBezTo>
                    <a:pt x="0" y="551256"/>
                    <a:pt x="44292" y="519092"/>
                    <a:pt x="115903" y="495810"/>
                  </a:cubicBezTo>
                  <a:cubicBezTo>
                    <a:pt x="116719" y="445833"/>
                    <a:pt x="117536" y="395856"/>
                    <a:pt x="118352" y="345879"/>
                  </a:cubicBezTo>
                  <a:cubicBezTo>
                    <a:pt x="118352" y="154855"/>
                    <a:pt x="310332" y="0"/>
                    <a:pt x="547151" y="0"/>
                  </a:cubicBez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7" name="フリーフォーム: 図形 546">
              <a:extLst>
                <a:ext uri="{FF2B5EF4-FFF2-40B4-BE49-F238E27FC236}">
                  <a16:creationId xmlns:a16="http://schemas.microsoft.com/office/drawing/2014/main" id="{41FD73BD-64B1-40A6-A261-8498C5847713}"/>
                </a:ext>
              </a:extLst>
            </p:cNvPr>
            <p:cNvSpPr/>
            <p:nvPr/>
          </p:nvSpPr>
          <p:spPr>
            <a:xfrm>
              <a:off x="2440282" y="4231713"/>
              <a:ext cx="663734" cy="1051098"/>
            </a:xfrm>
            <a:custGeom>
              <a:avLst/>
              <a:gdLst>
                <a:gd name="connsiteX0" fmla="*/ 418817 w 742427"/>
                <a:gd name="connsiteY0" fmla="*/ 0 h 1123200"/>
                <a:gd name="connsiteX1" fmla="*/ 541645 w 742427"/>
                <a:gd name="connsiteY1" fmla="*/ 0 h 1123200"/>
                <a:gd name="connsiteX2" fmla="*/ 533850 w 742427"/>
                <a:gd name="connsiteY2" fmla="*/ 258578 h 1123200"/>
                <a:gd name="connsiteX3" fmla="*/ 536659 w 742427"/>
                <a:gd name="connsiteY3" fmla="*/ 261582 h 1123200"/>
                <a:gd name="connsiteX4" fmla="*/ 560695 w 742427"/>
                <a:gd name="connsiteY4" fmla="*/ 353599 h 1123200"/>
                <a:gd name="connsiteX5" fmla="*/ 536659 w 742427"/>
                <a:gd name="connsiteY5" fmla="*/ 445617 h 1123200"/>
                <a:gd name="connsiteX6" fmla="*/ 527930 w 742427"/>
                <a:gd name="connsiteY6" fmla="*/ 454950 h 1123200"/>
                <a:gd name="connsiteX7" fmla="*/ 512898 w 742427"/>
                <a:gd name="connsiteY7" fmla="*/ 953563 h 1123200"/>
                <a:gd name="connsiteX8" fmla="*/ 521415 w 742427"/>
                <a:gd name="connsiteY8" fmla="*/ 959106 h 1123200"/>
                <a:gd name="connsiteX9" fmla="*/ 520520 w 742427"/>
                <a:gd name="connsiteY9" fmla="*/ 960792 h 1123200"/>
                <a:gd name="connsiteX10" fmla="*/ 533956 w 742427"/>
                <a:gd name="connsiteY10" fmla="*/ 962181 h 1123200"/>
                <a:gd name="connsiteX11" fmla="*/ 742427 w 742427"/>
                <a:gd name="connsiteY11" fmla="*/ 1123200 h 1123200"/>
                <a:gd name="connsiteX12" fmla="*/ 401093 w 742427"/>
                <a:gd name="connsiteY12" fmla="*/ 1035824 h 1123200"/>
                <a:gd name="connsiteX13" fmla="*/ 59759 w 742427"/>
                <a:gd name="connsiteY13" fmla="*/ 1123200 h 1123200"/>
                <a:gd name="connsiteX14" fmla="*/ 159733 w 742427"/>
                <a:gd name="connsiteY14" fmla="*/ 999632 h 1123200"/>
                <a:gd name="connsiteX15" fmla="*/ 187026 w 742427"/>
                <a:gd name="connsiteY15" fmla="*/ 988103 h 1123200"/>
                <a:gd name="connsiteX16" fmla="*/ 157154 w 742427"/>
                <a:gd name="connsiteY16" fmla="*/ 988356 h 1123200"/>
                <a:gd name="connsiteX17" fmla="*/ 2 w 742427"/>
                <a:gd name="connsiteY17" fmla="*/ 1020638 h 1123200"/>
                <a:gd name="connsiteX18" fmla="*/ 0 w 742427"/>
                <a:gd name="connsiteY18" fmla="*/ 1020638 h 1123200"/>
                <a:gd name="connsiteX19" fmla="*/ 226978 w 742427"/>
                <a:gd name="connsiteY19" fmla="*/ 914532 h 1123200"/>
                <a:gd name="connsiteX20" fmla="*/ 266248 w 742427"/>
                <a:gd name="connsiteY20" fmla="*/ 916960 h 1123200"/>
                <a:gd name="connsiteX21" fmla="*/ 227315 w 742427"/>
                <a:gd name="connsiteY21" fmla="*/ 901229 h 1123200"/>
                <a:gd name="connsiteX22" fmla="*/ 68333 w 742427"/>
                <a:gd name="connsiteY22" fmla="*/ 879699 h 1123200"/>
                <a:gd name="connsiteX23" fmla="*/ 68331 w 742427"/>
                <a:gd name="connsiteY23" fmla="*/ 879698 h 1123200"/>
                <a:gd name="connsiteX24" fmla="*/ 440547 w 742427"/>
                <a:gd name="connsiteY24" fmla="*/ 906479 h 1123200"/>
                <a:gd name="connsiteX25" fmla="*/ 446257 w 742427"/>
                <a:gd name="connsiteY25" fmla="*/ 910195 h 1123200"/>
                <a:gd name="connsiteX26" fmla="*/ 432639 w 742427"/>
                <a:gd name="connsiteY26" fmla="*/ 458485 h 1123200"/>
                <a:gd name="connsiteX27" fmla="*/ 420603 w 742427"/>
                <a:gd name="connsiteY27" fmla="*/ 445617 h 1123200"/>
                <a:gd name="connsiteX28" fmla="*/ 396567 w 742427"/>
                <a:gd name="connsiteY28" fmla="*/ 353599 h 1123200"/>
                <a:gd name="connsiteX29" fmla="*/ 420603 w 742427"/>
                <a:gd name="connsiteY29" fmla="*/ 261582 h 1123200"/>
                <a:gd name="connsiteX30" fmla="*/ 426513 w 742427"/>
                <a:gd name="connsiteY30" fmla="*/ 255264 h 112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42427" h="1123200">
                  <a:moveTo>
                    <a:pt x="418817" y="0"/>
                  </a:moveTo>
                  <a:lnTo>
                    <a:pt x="541645" y="0"/>
                  </a:lnTo>
                  <a:lnTo>
                    <a:pt x="533850" y="258578"/>
                  </a:lnTo>
                  <a:lnTo>
                    <a:pt x="536659" y="261582"/>
                  </a:lnTo>
                  <a:cubicBezTo>
                    <a:pt x="551510" y="285131"/>
                    <a:pt x="560695" y="317664"/>
                    <a:pt x="560695" y="353599"/>
                  </a:cubicBezTo>
                  <a:cubicBezTo>
                    <a:pt x="560695" y="389534"/>
                    <a:pt x="551510" y="422067"/>
                    <a:pt x="536659" y="445617"/>
                  </a:cubicBezTo>
                  <a:lnTo>
                    <a:pt x="527930" y="454950"/>
                  </a:lnTo>
                  <a:lnTo>
                    <a:pt x="512898" y="953563"/>
                  </a:lnTo>
                  <a:lnTo>
                    <a:pt x="521415" y="959106"/>
                  </a:lnTo>
                  <a:lnTo>
                    <a:pt x="520520" y="960792"/>
                  </a:lnTo>
                  <a:lnTo>
                    <a:pt x="533956" y="962181"/>
                  </a:lnTo>
                  <a:cubicBezTo>
                    <a:pt x="656466" y="988710"/>
                    <a:pt x="742427" y="1050816"/>
                    <a:pt x="742427" y="1123200"/>
                  </a:cubicBezTo>
                  <a:cubicBezTo>
                    <a:pt x="661849" y="1068196"/>
                    <a:pt x="535390" y="1035824"/>
                    <a:pt x="401093" y="1035824"/>
                  </a:cubicBezTo>
                  <a:cubicBezTo>
                    <a:pt x="266796" y="1035824"/>
                    <a:pt x="140337" y="1068195"/>
                    <a:pt x="59759" y="1123200"/>
                  </a:cubicBezTo>
                  <a:cubicBezTo>
                    <a:pt x="59759" y="1074944"/>
                    <a:pt x="97964" y="1031256"/>
                    <a:pt x="159733" y="999632"/>
                  </a:cubicBezTo>
                  <a:lnTo>
                    <a:pt x="187026" y="988103"/>
                  </a:lnTo>
                  <a:lnTo>
                    <a:pt x="157154" y="988356"/>
                  </a:lnTo>
                  <a:cubicBezTo>
                    <a:pt x="97402" y="992349"/>
                    <a:pt x="43399" y="1003218"/>
                    <a:pt x="2" y="1020638"/>
                  </a:cubicBezTo>
                  <a:lnTo>
                    <a:pt x="0" y="1020638"/>
                  </a:lnTo>
                  <a:cubicBezTo>
                    <a:pt x="9382" y="958866"/>
                    <a:pt x="102419" y="918774"/>
                    <a:pt x="226978" y="914532"/>
                  </a:cubicBezTo>
                  <a:lnTo>
                    <a:pt x="266248" y="916960"/>
                  </a:lnTo>
                  <a:lnTo>
                    <a:pt x="227315" y="901229"/>
                  </a:lnTo>
                  <a:cubicBezTo>
                    <a:pt x="169607" y="885228"/>
                    <a:pt x="115049" y="877618"/>
                    <a:pt x="68333" y="879699"/>
                  </a:cubicBezTo>
                  <a:lnTo>
                    <a:pt x="68331" y="879698"/>
                  </a:lnTo>
                  <a:cubicBezTo>
                    <a:pt x="107386" y="806113"/>
                    <a:pt x="274032" y="818103"/>
                    <a:pt x="440547" y="906479"/>
                  </a:cubicBezTo>
                  <a:lnTo>
                    <a:pt x="446257" y="910195"/>
                  </a:lnTo>
                  <a:lnTo>
                    <a:pt x="432639" y="458485"/>
                  </a:lnTo>
                  <a:lnTo>
                    <a:pt x="420603" y="445617"/>
                  </a:lnTo>
                  <a:cubicBezTo>
                    <a:pt x="405752" y="422067"/>
                    <a:pt x="396567" y="389534"/>
                    <a:pt x="396567" y="353599"/>
                  </a:cubicBezTo>
                  <a:cubicBezTo>
                    <a:pt x="396567" y="317664"/>
                    <a:pt x="405752" y="285131"/>
                    <a:pt x="420603" y="261582"/>
                  </a:cubicBezTo>
                  <a:lnTo>
                    <a:pt x="426513" y="255264"/>
                  </a:lnTo>
                  <a:close/>
                </a:path>
              </a:pathLst>
            </a:custGeom>
            <a:solidFill>
              <a:srgbClr val="FF66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8" name="楕円 547">
              <a:extLst>
                <a:ext uri="{FF2B5EF4-FFF2-40B4-BE49-F238E27FC236}">
                  <a16:creationId xmlns:a16="http://schemas.microsoft.com/office/drawing/2014/main" id="{EE60A2C6-49A8-4581-82B9-874957C81380}"/>
                </a:ext>
              </a:extLst>
            </p:cNvPr>
            <p:cNvSpPr/>
            <p:nvPr/>
          </p:nvSpPr>
          <p:spPr>
            <a:xfrm>
              <a:off x="2665129" y="3933128"/>
              <a:ext cx="499622" cy="60801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9AF8D506-2756-4313-9E9F-BCFF08A58F6C}"/>
                </a:ext>
              </a:extLst>
            </p:cNvPr>
            <p:cNvSpPr/>
            <p:nvPr/>
          </p:nvSpPr>
          <p:spPr>
            <a:xfrm>
              <a:off x="2593817" y="4439685"/>
              <a:ext cx="663734" cy="1051098"/>
            </a:xfrm>
            <a:custGeom>
              <a:avLst/>
              <a:gdLst>
                <a:gd name="connsiteX0" fmla="*/ 418817 w 742427"/>
                <a:gd name="connsiteY0" fmla="*/ 0 h 1123200"/>
                <a:gd name="connsiteX1" fmla="*/ 541645 w 742427"/>
                <a:gd name="connsiteY1" fmla="*/ 0 h 1123200"/>
                <a:gd name="connsiteX2" fmla="*/ 533850 w 742427"/>
                <a:gd name="connsiteY2" fmla="*/ 258578 h 1123200"/>
                <a:gd name="connsiteX3" fmla="*/ 536659 w 742427"/>
                <a:gd name="connsiteY3" fmla="*/ 261582 h 1123200"/>
                <a:gd name="connsiteX4" fmla="*/ 560695 w 742427"/>
                <a:gd name="connsiteY4" fmla="*/ 353599 h 1123200"/>
                <a:gd name="connsiteX5" fmla="*/ 536659 w 742427"/>
                <a:gd name="connsiteY5" fmla="*/ 445617 h 1123200"/>
                <a:gd name="connsiteX6" fmla="*/ 527930 w 742427"/>
                <a:gd name="connsiteY6" fmla="*/ 454950 h 1123200"/>
                <a:gd name="connsiteX7" fmla="*/ 512898 w 742427"/>
                <a:gd name="connsiteY7" fmla="*/ 953563 h 1123200"/>
                <a:gd name="connsiteX8" fmla="*/ 521415 w 742427"/>
                <a:gd name="connsiteY8" fmla="*/ 959106 h 1123200"/>
                <a:gd name="connsiteX9" fmla="*/ 520520 w 742427"/>
                <a:gd name="connsiteY9" fmla="*/ 960792 h 1123200"/>
                <a:gd name="connsiteX10" fmla="*/ 533956 w 742427"/>
                <a:gd name="connsiteY10" fmla="*/ 962181 h 1123200"/>
                <a:gd name="connsiteX11" fmla="*/ 742427 w 742427"/>
                <a:gd name="connsiteY11" fmla="*/ 1123200 h 1123200"/>
                <a:gd name="connsiteX12" fmla="*/ 401093 w 742427"/>
                <a:gd name="connsiteY12" fmla="*/ 1035824 h 1123200"/>
                <a:gd name="connsiteX13" fmla="*/ 59759 w 742427"/>
                <a:gd name="connsiteY13" fmla="*/ 1123200 h 1123200"/>
                <a:gd name="connsiteX14" fmla="*/ 159733 w 742427"/>
                <a:gd name="connsiteY14" fmla="*/ 999632 h 1123200"/>
                <a:gd name="connsiteX15" fmla="*/ 187026 w 742427"/>
                <a:gd name="connsiteY15" fmla="*/ 988103 h 1123200"/>
                <a:gd name="connsiteX16" fmla="*/ 157154 w 742427"/>
                <a:gd name="connsiteY16" fmla="*/ 988356 h 1123200"/>
                <a:gd name="connsiteX17" fmla="*/ 2 w 742427"/>
                <a:gd name="connsiteY17" fmla="*/ 1020638 h 1123200"/>
                <a:gd name="connsiteX18" fmla="*/ 0 w 742427"/>
                <a:gd name="connsiteY18" fmla="*/ 1020638 h 1123200"/>
                <a:gd name="connsiteX19" fmla="*/ 226978 w 742427"/>
                <a:gd name="connsiteY19" fmla="*/ 914532 h 1123200"/>
                <a:gd name="connsiteX20" fmla="*/ 266248 w 742427"/>
                <a:gd name="connsiteY20" fmla="*/ 916960 h 1123200"/>
                <a:gd name="connsiteX21" fmla="*/ 227315 w 742427"/>
                <a:gd name="connsiteY21" fmla="*/ 901229 h 1123200"/>
                <a:gd name="connsiteX22" fmla="*/ 68333 w 742427"/>
                <a:gd name="connsiteY22" fmla="*/ 879699 h 1123200"/>
                <a:gd name="connsiteX23" fmla="*/ 68331 w 742427"/>
                <a:gd name="connsiteY23" fmla="*/ 879698 h 1123200"/>
                <a:gd name="connsiteX24" fmla="*/ 440547 w 742427"/>
                <a:gd name="connsiteY24" fmla="*/ 906479 h 1123200"/>
                <a:gd name="connsiteX25" fmla="*/ 446257 w 742427"/>
                <a:gd name="connsiteY25" fmla="*/ 910195 h 1123200"/>
                <a:gd name="connsiteX26" fmla="*/ 432639 w 742427"/>
                <a:gd name="connsiteY26" fmla="*/ 458485 h 1123200"/>
                <a:gd name="connsiteX27" fmla="*/ 420603 w 742427"/>
                <a:gd name="connsiteY27" fmla="*/ 445617 h 1123200"/>
                <a:gd name="connsiteX28" fmla="*/ 396567 w 742427"/>
                <a:gd name="connsiteY28" fmla="*/ 353599 h 1123200"/>
                <a:gd name="connsiteX29" fmla="*/ 420603 w 742427"/>
                <a:gd name="connsiteY29" fmla="*/ 261582 h 1123200"/>
                <a:gd name="connsiteX30" fmla="*/ 426513 w 742427"/>
                <a:gd name="connsiteY30" fmla="*/ 255264 h 112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42427" h="1123200">
                  <a:moveTo>
                    <a:pt x="418817" y="0"/>
                  </a:moveTo>
                  <a:lnTo>
                    <a:pt x="541645" y="0"/>
                  </a:lnTo>
                  <a:lnTo>
                    <a:pt x="533850" y="258578"/>
                  </a:lnTo>
                  <a:lnTo>
                    <a:pt x="536659" y="261582"/>
                  </a:lnTo>
                  <a:cubicBezTo>
                    <a:pt x="551510" y="285131"/>
                    <a:pt x="560695" y="317664"/>
                    <a:pt x="560695" y="353599"/>
                  </a:cubicBezTo>
                  <a:cubicBezTo>
                    <a:pt x="560695" y="389534"/>
                    <a:pt x="551510" y="422067"/>
                    <a:pt x="536659" y="445617"/>
                  </a:cubicBezTo>
                  <a:lnTo>
                    <a:pt x="527930" y="454950"/>
                  </a:lnTo>
                  <a:lnTo>
                    <a:pt x="512898" y="953563"/>
                  </a:lnTo>
                  <a:lnTo>
                    <a:pt x="521415" y="959106"/>
                  </a:lnTo>
                  <a:lnTo>
                    <a:pt x="520520" y="960792"/>
                  </a:lnTo>
                  <a:lnTo>
                    <a:pt x="533956" y="962181"/>
                  </a:lnTo>
                  <a:cubicBezTo>
                    <a:pt x="656466" y="988710"/>
                    <a:pt x="742427" y="1050816"/>
                    <a:pt x="742427" y="1123200"/>
                  </a:cubicBezTo>
                  <a:cubicBezTo>
                    <a:pt x="661849" y="1068196"/>
                    <a:pt x="535390" y="1035824"/>
                    <a:pt x="401093" y="1035824"/>
                  </a:cubicBezTo>
                  <a:cubicBezTo>
                    <a:pt x="266796" y="1035824"/>
                    <a:pt x="140337" y="1068195"/>
                    <a:pt x="59759" y="1123200"/>
                  </a:cubicBezTo>
                  <a:cubicBezTo>
                    <a:pt x="59759" y="1074944"/>
                    <a:pt x="97964" y="1031256"/>
                    <a:pt x="159733" y="999632"/>
                  </a:cubicBezTo>
                  <a:lnTo>
                    <a:pt x="187026" y="988103"/>
                  </a:lnTo>
                  <a:lnTo>
                    <a:pt x="157154" y="988356"/>
                  </a:lnTo>
                  <a:cubicBezTo>
                    <a:pt x="97402" y="992349"/>
                    <a:pt x="43399" y="1003218"/>
                    <a:pt x="2" y="1020638"/>
                  </a:cubicBezTo>
                  <a:lnTo>
                    <a:pt x="0" y="1020638"/>
                  </a:lnTo>
                  <a:cubicBezTo>
                    <a:pt x="9382" y="958866"/>
                    <a:pt x="102419" y="918774"/>
                    <a:pt x="226978" y="914532"/>
                  </a:cubicBezTo>
                  <a:lnTo>
                    <a:pt x="266248" y="916960"/>
                  </a:lnTo>
                  <a:lnTo>
                    <a:pt x="227315" y="901229"/>
                  </a:lnTo>
                  <a:cubicBezTo>
                    <a:pt x="169607" y="885228"/>
                    <a:pt x="115049" y="877618"/>
                    <a:pt x="68333" y="879699"/>
                  </a:cubicBezTo>
                  <a:lnTo>
                    <a:pt x="68331" y="879698"/>
                  </a:lnTo>
                  <a:cubicBezTo>
                    <a:pt x="107386" y="806113"/>
                    <a:pt x="274032" y="818103"/>
                    <a:pt x="440547" y="906479"/>
                  </a:cubicBezTo>
                  <a:lnTo>
                    <a:pt x="446257" y="910195"/>
                  </a:lnTo>
                  <a:lnTo>
                    <a:pt x="432639" y="458485"/>
                  </a:lnTo>
                  <a:lnTo>
                    <a:pt x="420603" y="445617"/>
                  </a:lnTo>
                  <a:cubicBezTo>
                    <a:pt x="405752" y="422067"/>
                    <a:pt x="396567" y="389534"/>
                    <a:pt x="396567" y="353599"/>
                  </a:cubicBezTo>
                  <a:cubicBezTo>
                    <a:pt x="396567" y="317664"/>
                    <a:pt x="405752" y="285131"/>
                    <a:pt x="420603" y="261582"/>
                  </a:cubicBezTo>
                  <a:lnTo>
                    <a:pt x="426513" y="255264"/>
                  </a:lnTo>
                  <a:close/>
                </a:path>
              </a:pathLst>
            </a:custGeom>
            <a:solidFill>
              <a:srgbClr val="FF66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296476A8-BDA7-4B1D-8658-D2361302F3FC}"/>
                </a:ext>
              </a:extLst>
            </p:cNvPr>
            <p:cNvSpPr/>
            <p:nvPr/>
          </p:nvSpPr>
          <p:spPr>
            <a:xfrm>
              <a:off x="2064644" y="1551785"/>
              <a:ext cx="2504596" cy="3884070"/>
            </a:xfrm>
            <a:custGeom>
              <a:avLst/>
              <a:gdLst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914394 w 2504597"/>
                <a:gd name="connsiteY9" fmla="*/ 652825 h 3884068"/>
                <a:gd name="connsiteX10" fmla="*/ 842554 w 2504597"/>
                <a:gd name="connsiteY10" fmla="*/ 687982 h 3884068"/>
                <a:gd name="connsiteX11" fmla="*/ 828610 w 2504597"/>
                <a:gd name="connsiteY11" fmla="*/ 691474 h 3884068"/>
                <a:gd name="connsiteX12" fmla="*/ 804026 w 2504597"/>
                <a:gd name="connsiteY12" fmla="*/ 701162 h 3884068"/>
                <a:gd name="connsiteX13" fmla="*/ 745461 w 2504597"/>
                <a:gd name="connsiteY13" fmla="*/ 716872 h 3884068"/>
                <a:gd name="connsiteX14" fmla="*/ 729555 w 2504597"/>
                <a:gd name="connsiteY14" fmla="*/ 719679 h 3884068"/>
                <a:gd name="connsiteX15" fmla="*/ 749039 w 2504597"/>
                <a:gd name="connsiteY15" fmla="*/ 786365 h 3884068"/>
                <a:gd name="connsiteX16" fmla="*/ 747294 w 2504597"/>
                <a:gd name="connsiteY16" fmla="*/ 1056932 h 3884068"/>
                <a:gd name="connsiteX17" fmla="*/ 724457 w 2504597"/>
                <a:gd name="connsiteY17" fmla="*/ 1132698 h 3884068"/>
                <a:gd name="connsiteX18" fmla="*/ 735594 w 2504597"/>
                <a:gd name="connsiteY18" fmla="*/ 1133964 h 3884068"/>
                <a:gd name="connsiteX19" fmla="*/ 952704 w 2504597"/>
                <a:gd name="connsiteY19" fmla="*/ 1193202 h 3884068"/>
                <a:gd name="connsiteX20" fmla="*/ 1012580 w 2504597"/>
                <a:gd name="connsiteY20" fmla="*/ 1220872 h 3884068"/>
                <a:gd name="connsiteX21" fmla="*/ 1016037 w 2504597"/>
                <a:gd name="connsiteY21" fmla="*/ 1207305 h 3884068"/>
                <a:gd name="connsiteX22" fmla="*/ 978405 w 2504597"/>
                <a:gd name="connsiteY22" fmla="*/ 805025 h 3884068"/>
                <a:gd name="connsiteX23" fmla="*/ 1026779 w 2504597"/>
                <a:gd name="connsiteY23" fmla="*/ 566604 h 3884068"/>
                <a:gd name="connsiteX24" fmla="*/ 1013375 w 2504597"/>
                <a:gd name="connsiteY24" fmla="*/ 578504 h 3884068"/>
                <a:gd name="connsiteX25" fmla="*/ 1031819 w 2504597"/>
                <a:gd name="connsiteY25" fmla="*/ 615539 h 3884068"/>
                <a:gd name="connsiteX26" fmla="*/ 1073383 w 2504597"/>
                <a:gd name="connsiteY26" fmla="*/ 725582 h 3884068"/>
                <a:gd name="connsiteX27" fmla="*/ 1102797 w 2504597"/>
                <a:gd name="connsiteY27" fmla="*/ 1224049 h 3884068"/>
                <a:gd name="connsiteX28" fmla="*/ 1088580 w 2504597"/>
                <a:gd name="connsiteY28" fmla="*/ 1255991 h 3884068"/>
                <a:gd name="connsiteX29" fmla="*/ 1127671 w 2504597"/>
                <a:gd name="connsiteY29" fmla="*/ 1274056 h 3884068"/>
                <a:gd name="connsiteX30" fmla="*/ 1152710 w 2504597"/>
                <a:gd name="connsiteY30" fmla="*/ 1176371 h 3884068"/>
                <a:gd name="connsiteX31" fmla="*/ 1105566 w 2504597"/>
                <a:gd name="connsiteY31" fmla="*/ 740682 h 3884068"/>
                <a:gd name="connsiteX32" fmla="*/ 1056001 w 2504597"/>
                <a:gd name="connsiteY32" fmla="*/ 618910 h 3884068"/>
                <a:gd name="connsiteX33" fmla="*/ 1085704 w 2504597"/>
                <a:gd name="connsiteY33" fmla="*/ 272092 h 3884068"/>
                <a:gd name="connsiteX34" fmla="*/ 1090534 w 2504597"/>
                <a:gd name="connsiteY34" fmla="*/ 286516 h 3884068"/>
                <a:gd name="connsiteX35" fmla="*/ 1129023 w 2504597"/>
                <a:gd name="connsiteY35" fmla="*/ 327931 h 3884068"/>
                <a:gd name="connsiteX36" fmla="*/ 1179076 w 2504597"/>
                <a:gd name="connsiteY36" fmla="*/ 398961 h 3884068"/>
                <a:gd name="connsiteX37" fmla="*/ 1164482 w 2504597"/>
                <a:gd name="connsiteY37" fmla="*/ 374284 h 3884068"/>
                <a:gd name="connsiteX38" fmla="*/ 1106648 w 2504597"/>
                <a:gd name="connsiteY38" fmla="*/ 296235 h 3884068"/>
                <a:gd name="connsiteX39" fmla="*/ 952624 w 2504597"/>
                <a:gd name="connsiteY39" fmla="*/ 242 h 3884068"/>
                <a:gd name="connsiteX40" fmla="*/ 1271606 w 2504597"/>
                <a:gd name="connsiteY40" fmla="*/ 59187 h 3884068"/>
                <a:gd name="connsiteX41" fmla="*/ 1736293 w 2504597"/>
                <a:gd name="connsiteY41" fmla="*/ 484856 h 3884068"/>
                <a:gd name="connsiteX42" fmla="*/ 1249940 w 2504597"/>
                <a:gd name="connsiteY42" fmla="*/ 124746 h 3884068"/>
                <a:gd name="connsiteX43" fmla="*/ 1065607 w 2504597"/>
                <a:gd name="connsiteY43" fmla="*/ 78290 h 3884068"/>
                <a:gd name="connsiteX44" fmla="*/ 1008099 w 2504597"/>
                <a:gd name="connsiteY44" fmla="*/ 73028 h 3884068"/>
                <a:gd name="connsiteX45" fmla="*/ 1021644 w 2504597"/>
                <a:gd name="connsiteY45" fmla="*/ 78649 h 3884068"/>
                <a:gd name="connsiteX46" fmla="*/ 1114606 w 2504597"/>
                <a:gd name="connsiteY46" fmla="*/ 98875 h 3884068"/>
                <a:gd name="connsiteX47" fmla="*/ 1324615 w 2504597"/>
                <a:gd name="connsiteY47" fmla="*/ 178652 h 3884068"/>
                <a:gd name="connsiteX48" fmla="*/ 1728093 w 2504597"/>
                <a:gd name="connsiteY48" fmla="*/ 662733 h 3884068"/>
                <a:gd name="connsiteX49" fmla="*/ 1294363 w 2504597"/>
                <a:gd name="connsiteY49" fmla="*/ 240719 h 3884068"/>
                <a:gd name="connsiteX50" fmla="*/ 1194670 w 2504597"/>
                <a:gd name="connsiteY50" fmla="*/ 200757 h 3884068"/>
                <a:gd name="connsiteX51" fmla="*/ 1210014 w 2504597"/>
                <a:gd name="connsiteY51" fmla="*/ 215331 h 3884068"/>
                <a:gd name="connsiteX52" fmla="*/ 1290078 w 2504597"/>
                <a:gd name="connsiteY52" fmla="*/ 258014 h 3884068"/>
                <a:gd name="connsiteX53" fmla="*/ 1673675 w 2504597"/>
                <a:gd name="connsiteY53" fmla="*/ 740785 h 3884068"/>
                <a:gd name="connsiteX54" fmla="*/ 1523627 w 2504597"/>
                <a:gd name="connsiteY54" fmla="*/ 507074 h 3884068"/>
                <a:gd name="connsiteX55" fmla="*/ 1478128 w 2504597"/>
                <a:gd name="connsiteY55" fmla="*/ 465455 h 3884068"/>
                <a:gd name="connsiteX56" fmla="*/ 1538156 w 2504597"/>
                <a:gd name="connsiteY56" fmla="*/ 543973 h 3884068"/>
                <a:gd name="connsiteX57" fmla="*/ 1605157 w 2504597"/>
                <a:gd name="connsiteY57" fmla="*/ 1074812 h 3884068"/>
                <a:gd name="connsiteX58" fmla="*/ 1505897 w 2504597"/>
                <a:gd name="connsiteY58" fmla="*/ 669518 h 3884068"/>
                <a:gd name="connsiteX59" fmla="*/ 1496663 w 2504597"/>
                <a:gd name="connsiteY59" fmla="*/ 655834 h 3884068"/>
                <a:gd name="connsiteX60" fmla="*/ 1520330 w 2504597"/>
                <a:gd name="connsiteY60" fmla="*/ 719471 h 3884068"/>
                <a:gd name="connsiteX61" fmla="*/ 1431347 w 2504597"/>
                <a:gd name="connsiteY61" fmla="*/ 1255854 h 3884068"/>
                <a:gd name="connsiteX62" fmla="*/ 1421442 w 2504597"/>
                <a:gd name="connsiteY62" fmla="*/ 729408 h 3884068"/>
                <a:gd name="connsiteX63" fmla="*/ 1389465 w 2504597"/>
                <a:gd name="connsiteY63" fmla="*/ 651769 h 3884068"/>
                <a:gd name="connsiteX64" fmla="*/ 1425539 w 2504597"/>
                <a:gd name="connsiteY64" fmla="*/ 752455 h 3884068"/>
                <a:gd name="connsiteX65" fmla="*/ 1389757 w 2504597"/>
                <a:gd name="connsiteY65" fmla="*/ 1204115 h 3884068"/>
                <a:gd name="connsiteX66" fmla="*/ 1271029 w 2504597"/>
                <a:gd name="connsiteY66" fmla="*/ 554445 h 3884068"/>
                <a:gd name="connsiteX67" fmla="*/ 1232019 w 2504597"/>
                <a:gd name="connsiteY67" fmla="*/ 488484 h 3884068"/>
                <a:gd name="connsiteX68" fmla="*/ 1261257 w 2504597"/>
                <a:gd name="connsiteY68" fmla="*/ 542793 h 3884068"/>
                <a:gd name="connsiteX69" fmla="*/ 1312897 w 2504597"/>
                <a:gd name="connsiteY69" fmla="*/ 671638 h 3884068"/>
                <a:gd name="connsiteX70" fmla="*/ 1299257 w 2504597"/>
                <a:gd name="connsiteY70" fmla="*/ 1345235 h 3884068"/>
                <a:gd name="connsiteX71" fmla="*/ 1281283 w 2504597"/>
                <a:gd name="connsiteY71" fmla="*/ 1365458 h 3884068"/>
                <a:gd name="connsiteX72" fmla="*/ 1396905 w 2504597"/>
                <a:gd name="connsiteY72" fmla="*/ 1441244 h 3884068"/>
                <a:gd name="connsiteX73" fmla="*/ 1608698 w 2504597"/>
                <a:gd name="connsiteY73" fmla="*/ 1626344 h 3884068"/>
                <a:gd name="connsiteX74" fmla="*/ 2114548 w 2504597"/>
                <a:gd name="connsiteY74" fmla="*/ 2617928 h 3884068"/>
                <a:gd name="connsiteX75" fmla="*/ 2114376 w 2504597"/>
                <a:gd name="connsiteY75" fmla="*/ 2700073 h 3884068"/>
                <a:gd name="connsiteX76" fmla="*/ 2150557 w 2504597"/>
                <a:gd name="connsiteY76" fmla="*/ 2743452 h 3884068"/>
                <a:gd name="connsiteX77" fmla="*/ 2327989 w 2504597"/>
                <a:gd name="connsiteY77" fmla="*/ 2982250 h 3884068"/>
                <a:gd name="connsiteX78" fmla="*/ 2440546 w 2504597"/>
                <a:gd name="connsiteY78" fmla="*/ 3620104 h 3884068"/>
                <a:gd name="connsiteX79" fmla="*/ 2325818 w 2504597"/>
                <a:gd name="connsiteY79" fmla="*/ 3679338 h 3884068"/>
                <a:gd name="connsiteX80" fmla="*/ 2301353 w 2504597"/>
                <a:gd name="connsiteY80" fmla="*/ 3683320 h 3884068"/>
                <a:gd name="connsiteX81" fmla="*/ 2301168 w 2504597"/>
                <a:gd name="connsiteY81" fmla="*/ 3685595 h 3884068"/>
                <a:gd name="connsiteX82" fmla="*/ 2238115 w 2504597"/>
                <a:gd name="connsiteY82" fmla="*/ 3783833 h 3884068"/>
                <a:gd name="connsiteX83" fmla="*/ 1981668 w 2504597"/>
                <a:gd name="connsiteY83" fmla="*/ 3817185 h 3884068"/>
                <a:gd name="connsiteX84" fmla="*/ 1980144 w 2504597"/>
                <a:gd name="connsiteY84" fmla="*/ 3816176 h 3884068"/>
                <a:gd name="connsiteX85" fmla="*/ 1968062 w 2504597"/>
                <a:gd name="connsiteY85" fmla="*/ 3832810 h 3884068"/>
                <a:gd name="connsiteX86" fmla="*/ 1918606 w 2504597"/>
                <a:gd name="connsiteY86" fmla="*/ 3860611 h 3884068"/>
                <a:gd name="connsiteX87" fmla="*/ 1455484 w 2504597"/>
                <a:gd name="connsiteY87" fmla="*/ 3362289 h 3884068"/>
                <a:gd name="connsiteX88" fmla="*/ 1421742 w 2504597"/>
                <a:gd name="connsiteY88" fmla="*/ 3222397 h 3884068"/>
                <a:gd name="connsiteX89" fmla="*/ 1306791 w 2504597"/>
                <a:gd name="connsiteY89" fmla="*/ 3205176 h 3884068"/>
                <a:gd name="connsiteX90" fmla="*/ 1132542 w 2504597"/>
                <a:gd name="connsiteY90" fmla="*/ 3147613 h 3884068"/>
                <a:gd name="connsiteX91" fmla="*/ 1101070 w 2504597"/>
                <a:gd name="connsiteY91" fmla="*/ 3173435 h 3884068"/>
                <a:gd name="connsiteX92" fmla="*/ 1003832 w 2504597"/>
                <a:gd name="connsiteY92" fmla="*/ 3197325 h 3884068"/>
                <a:gd name="connsiteX93" fmla="*/ 759096 w 2504597"/>
                <a:gd name="connsiteY93" fmla="*/ 2954588 h 3884068"/>
                <a:gd name="connsiteX94" fmla="*/ 757729 w 2504597"/>
                <a:gd name="connsiteY94" fmla="*/ 2938077 h 3884068"/>
                <a:gd name="connsiteX95" fmla="*/ 700149 w 2504597"/>
                <a:gd name="connsiteY95" fmla="*/ 2898834 h 3884068"/>
                <a:gd name="connsiteX96" fmla="*/ 506988 w 2504597"/>
                <a:gd name="connsiteY96" fmla="*/ 2728055 h 3884068"/>
                <a:gd name="connsiteX97" fmla="*/ 154920 w 2504597"/>
                <a:gd name="connsiteY97" fmla="*/ 1274278 h 3884068"/>
                <a:gd name="connsiteX98" fmla="*/ 244564 w 2504597"/>
                <a:gd name="connsiteY98" fmla="*/ 1204416 h 3884068"/>
                <a:gd name="connsiteX99" fmla="*/ 243926 w 2504597"/>
                <a:gd name="connsiteY99" fmla="*/ 1203467 h 3884068"/>
                <a:gd name="connsiteX100" fmla="*/ 339195 w 2504597"/>
                <a:gd name="connsiteY100" fmla="*/ 727830 h 3884068"/>
                <a:gd name="connsiteX101" fmla="*/ 344338 w 2504597"/>
                <a:gd name="connsiteY101" fmla="*/ 724435 h 3884068"/>
                <a:gd name="connsiteX102" fmla="*/ 335590 w 2504597"/>
                <a:gd name="connsiteY102" fmla="*/ 723315 h 3884068"/>
                <a:gd name="connsiteX103" fmla="*/ 196078 w 2504597"/>
                <a:gd name="connsiteY103" fmla="*/ 682120 h 3884068"/>
                <a:gd name="connsiteX104" fmla="*/ 185117 w 2504597"/>
                <a:gd name="connsiteY104" fmla="*/ 675555 h 3884068"/>
                <a:gd name="connsiteX105" fmla="*/ 480317 w 2504597"/>
                <a:gd name="connsiteY105" fmla="*/ 634637 h 3884068"/>
                <a:gd name="connsiteX106" fmla="*/ 643694 w 2504597"/>
                <a:gd name="connsiteY106" fmla="*/ 526748 h 3884068"/>
                <a:gd name="connsiteX107" fmla="*/ 685434 w 2504597"/>
                <a:gd name="connsiteY107" fmla="*/ 606206 h 3884068"/>
                <a:gd name="connsiteX108" fmla="*/ 791872 w 2504597"/>
                <a:gd name="connsiteY108" fmla="*/ 591453 h 3884068"/>
                <a:gd name="connsiteX109" fmla="*/ 713561 w 2504597"/>
                <a:gd name="connsiteY109" fmla="*/ 26488 h 3884068"/>
                <a:gd name="connsiteX110" fmla="*/ 748671 w 2504597"/>
                <a:gd name="connsiteY110" fmla="*/ 29343 h 3884068"/>
                <a:gd name="connsiteX111" fmla="*/ 749293 w 2504597"/>
                <a:gd name="connsiteY111" fmla="*/ 28977 h 3884068"/>
                <a:gd name="connsiteX112" fmla="*/ 952624 w 2504597"/>
                <a:gd name="connsiteY112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085704 w 2504597"/>
                <a:gd name="connsiteY36" fmla="*/ 272092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1106648 w 2504597"/>
                <a:gd name="connsiteY41" fmla="*/ 296235 h 3884068"/>
                <a:gd name="connsiteX42" fmla="*/ 1085704 w 2504597"/>
                <a:gd name="connsiteY42" fmla="*/ 272092 h 3884068"/>
                <a:gd name="connsiteX43" fmla="*/ 952624 w 2504597"/>
                <a:gd name="connsiteY43" fmla="*/ 242 h 3884068"/>
                <a:gd name="connsiteX44" fmla="*/ 1271606 w 2504597"/>
                <a:gd name="connsiteY44" fmla="*/ 59187 h 3884068"/>
                <a:gd name="connsiteX45" fmla="*/ 1736293 w 2504597"/>
                <a:gd name="connsiteY45" fmla="*/ 484856 h 3884068"/>
                <a:gd name="connsiteX46" fmla="*/ 1249940 w 2504597"/>
                <a:gd name="connsiteY46" fmla="*/ 124746 h 3884068"/>
                <a:gd name="connsiteX47" fmla="*/ 1065607 w 2504597"/>
                <a:gd name="connsiteY47" fmla="*/ 78290 h 3884068"/>
                <a:gd name="connsiteX48" fmla="*/ 1008099 w 2504597"/>
                <a:gd name="connsiteY48" fmla="*/ 73028 h 3884068"/>
                <a:gd name="connsiteX49" fmla="*/ 1021644 w 2504597"/>
                <a:gd name="connsiteY49" fmla="*/ 78649 h 3884068"/>
                <a:gd name="connsiteX50" fmla="*/ 1114606 w 2504597"/>
                <a:gd name="connsiteY50" fmla="*/ 98875 h 3884068"/>
                <a:gd name="connsiteX51" fmla="*/ 1324615 w 2504597"/>
                <a:gd name="connsiteY51" fmla="*/ 178652 h 3884068"/>
                <a:gd name="connsiteX52" fmla="*/ 1728093 w 2504597"/>
                <a:gd name="connsiteY52" fmla="*/ 662733 h 3884068"/>
                <a:gd name="connsiteX53" fmla="*/ 1294363 w 2504597"/>
                <a:gd name="connsiteY53" fmla="*/ 240719 h 3884068"/>
                <a:gd name="connsiteX54" fmla="*/ 1194670 w 2504597"/>
                <a:gd name="connsiteY54" fmla="*/ 200757 h 3884068"/>
                <a:gd name="connsiteX55" fmla="*/ 1210014 w 2504597"/>
                <a:gd name="connsiteY55" fmla="*/ 215331 h 3884068"/>
                <a:gd name="connsiteX56" fmla="*/ 1290078 w 2504597"/>
                <a:gd name="connsiteY56" fmla="*/ 258014 h 3884068"/>
                <a:gd name="connsiteX57" fmla="*/ 1673675 w 2504597"/>
                <a:gd name="connsiteY57" fmla="*/ 740785 h 3884068"/>
                <a:gd name="connsiteX58" fmla="*/ 1523627 w 2504597"/>
                <a:gd name="connsiteY58" fmla="*/ 507074 h 3884068"/>
                <a:gd name="connsiteX59" fmla="*/ 1478128 w 2504597"/>
                <a:gd name="connsiteY59" fmla="*/ 465455 h 3884068"/>
                <a:gd name="connsiteX60" fmla="*/ 1538156 w 2504597"/>
                <a:gd name="connsiteY60" fmla="*/ 543973 h 3884068"/>
                <a:gd name="connsiteX61" fmla="*/ 1605157 w 2504597"/>
                <a:gd name="connsiteY61" fmla="*/ 1074812 h 3884068"/>
                <a:gd name="connsiteX62" fmla="*/ 1505897 w 2504597"/>
                <a:gd name="connsiteY62" fmla="*/ 669518 h 3884068"/>
                <a:gd name="connsiteX63" fmla="*/ 1496663 w 2504597"/>
                <a:gd name="connsiteY63" fmla="*/ 655834 h 3884068"/>
                <a:gd name="connsiteX64" fmla="*/ 1520330 w 2504597"/>
                <a:gd name="connsiteY64" fmla="*/ 719471 h 3884068"/>
                <a:gd name="connsiteX65" fmla="*/ 1431347 w 2504597"/>
                <a:gd name="connsiteY65" fmla="*/ 1255854 h 3884068"/>
                <a:gd name="connsiteX66" fmla="*/ 1421442 w 2504597"/>
                <a:gd name="connsiteY66" fmla="*/ 729408 h 3884068"/>
                <a:gd name="connsiteX67" fmla="*/ 1389465 w 2504597"/>
                <a:gd name="connsiteY67" fmla="*/ 651769 h 3884068"/>
                <a:gd name="connsiteX68" fmla="*/ 1425539 w 2504597"/>
                <a:gd name="connsiteY68" fmla="*/ 752455 h 3884068"/>
                <a:gd name="connsiteX69" fmla="*/ 1389757 w 2504597"/>
                <a:gd name="connsiteY69" fmla="*/ 1204115 h 3884068"/>
                <a:gd name="connsiteX70" fmla="*/ 1271029 w 2504597"/>
                <a:gd name="connsiteY70" fmla="*/ 554445 h 3884068"/>
                <a:gd name="connsiteX71" fmla="*/ 1232019 w 2504597"/>
                <a:gd name="connsiteY71" fmla="*/ 488484 h 3884068"/>
                <a:gd name="connsiteX72" fmla="*/ 1261257 w 2504597"/>
                <a:gd name="connsiteY72" fmla="*/ 542793 h 3884068"/>
                <a:gd name="connsiteX73" fmla="*/ 1312897 w 2504597"/>
                <a:gd name="connsiteY73" fmla="*/ 671638 h 3884068"/>
                <a:gd name="connsiteX74" fmla="*/ 1299257 w 2504597"/>
                <a:gd name="connsiteY74" fmla="*/ 1345235 h 3884068"/>
                <a:gd name="connsiteX75" fmla="*/ 1281283 w 2504597"/>
                <a:gd name="connsiteY75" fmla="*/ 1365458 h 3884068"/>
                <a:gd name="connsiteX76" fmla="*/ 1396905 w 2504597"/>
                <a:gd name="connsiteY76" fmla="*/ 1441244 h 3884068"/>
                <a:gd name="connsiteX77" fmla="*/ 1608698 w 2504597"/>
                <a:gd name="connsiteY77" fmla="*/ 1626344 h 3884068"/>
                <a:gd name="connsiteX78" fmla="*/ 2114548 w 2504597"/>
                <a:gd name="connsiteY78" fmla="*/ 2617928 h 3884068"/>
                <a:gd name="connsiteX79" fmla="*/ 2114376 w 2504597"/>
                <a:gd name="connsiteY79" fmla="*/ 2700073 h 3884068"/>
                <a:gd name="connsiteX80" fmla="*/ 2150557 w 2504597"/>
                <a:gd name="connsiteY80" fmla="*/ 2743452 h 3884068"/>
                <a:gd name="connsiteX81" fmla="*/ 2327989 w 2504597"/>
                <a:gd name="connsiteY81" fmla="*/ 2982250 h 3884068"/>
                <a:gd name="connsiteX82" fmla="*/ 2440546 w 2504597"/>
                <a:gd name="connsiteY82" fmla="*/ 3620104 h 3884068"/>
                <a:gd name="connsiteX83" fmla="*/ 2325818 w 2504597"/>
                <a:gd name="connsiteY83" fmla="*/ 3679338 h 3884068"/>
                <a:gd name="connsiteX84" fmla="*/ 2301353 w 2504597"/>
                <a:gd name="connsiteY84" fmla="*/ 3683320 h 3884068"/>
                <a:gd name="connsiteX85" fmla="*/ 2301168 w 2504597"/>
                <a:gd name="connsiteY85" fmla="*/ 3685595 h 3884068"/>
                <a:gd name="connsiteX86" fmla="*/ 2238115 w 2504597"/>
                <a:gd name="connsiteY86" fmla="*/ 3783833 h 3884068"/>
                <a:gd name="connsiteX87" fmla="*/ 1981668 w 2504597"/>
                <a:gd name="connsiteY87" fmla="*/ 3817185 h 3884068"/>
                <a:gd name="connsiteX88" fmla="*/ 1980144 w 2504597"/>
                <a:gd name="connsiteY88" fmla="*/ 3816176 h 3884068"/>
                <a:gd name="connsiteX89" fmla="*/ 1968062 w 2504597"/>
                <a:gd name="connsiteY89" fmla="*/ 3832810 h 3884068"/>
                <a:gd name="connsiteX90" fmla="*/ 1918606 w 2504597"/>
                <a:gd name="connsiteY90" fmla="*/ 3860611 h 3884068"/>
                <a:gd name="connsiteX91" fmla="*/ 1455484 w 2504597"/>
                <a:gd name="connsiteY91" fmla="*/ 3362289 h 3884068"/>
                <a:gd name="connsiteX92" fmla="*/ 1421742 w 2504597"/>
                <a:gd name="connsiteY92" fmla="*/ 3222397 h 3884068"/>
                <a:gd name="connsiteX93" fmla="*/ 1306791 w 2504597"/>
                <a:gd name="connsiteY93" fmla="*/ 3205176 h 3884068"/>
                <a:gd name="connsiteX94" fmla="*/ 1132542 w 2504597"/>
                <a:gd name="connsiteY94" fmla="*/ 3147613 h 3884068"/>
                <a:gd name="connsiteX95" fmla="*/ 1101070 w 2504597"/>
                <a:gd name="connsiteY95" fmla="*/ 3173435 h 3884068"/>
                <a:gd name="connsiteX96" fmla="*/ 1003832 w 2504597"/>
                <a:gd name="connsiteY96" fmla="*/ 3197325 h 3884068"/>
                <a:gd name="connsiteX97" fmla="*/ 759096 w 2504597"/>
                <a:gd name="connsiteY97" fmla="*/ 2954588 h 3884068"/>
                <a:gd name="connsiteX98" fmla="*/ 757729 w 2504597"/>
                <a:gd name="connsiteY98" fmla="*/ 2938077 h 3884068"/>
                <a:gd name="connsiteX99" fmla="*/ 700149 w 2504597"/>
                <a:gd name="connsiteY99" fmla="*/ 2898834 h 3884068"/>
                <a:gd name="connsiteX100" fmla="*/ 506988 w 2504597"/>
                <a:gd name="connsiteY100" fmla="*/ 2728055 h 3884068"/>
                <a:gd name="connsiteX101" fmla="*/ 154920 w 2504597"/>
                <a:gd name="connsiteY101" fmla="*/ 1274278 h 3884068"/>
                <a:gd name="connsiteX102" fmla="*/ 244564 w 2504597"/>
                <a:gd name="connsiteY102" fmla="*/ 1204416 h 3884068"/>
                <a:gd name="connsiteX103" fmla="*/ 243926 w 2504597"/>
                <a:gd name="connsiteY103" fmla="*/ 1203467 h 3884068"/>
                <a:gd name="connsiteX104" fmla="*/ 339195 w 2504597"/>
                <a:gd name="connsiteY104" fmla="*/ 727830 h 3884068"/>
                <a:gd name="connsiteX105" fmla="*/ 344338 w 2504597"/>
                <a:gd name="connsiteY105" fmla="*/ 724435 h 3884068"/>
                <a:gd name="connsiteX106" fmla="*/ 335590 w 2504597"/>
                <a:gd name="connsiteY106" fmla="*/ 723315 h 3884068"/>
                <a:gd name="connsiteX107" fmla="*/ 196078 w 2504597"/>
                <a:gd name="connsiteY107" fmla="*/ 682120 h 3884068"/>
                <a:gd name="connsiteX108" fmla="*/ 185117 w 2504597"/>
                <a:gd name="connsiteY108" fmla="*/ 675555 h 3884068"/>
                <a:gd name="connsiteX109" fmla="*/ 480317 w 2504597"/>
                <a:gd name="connsiteY109" fmla="*/ 634637 h 3884068"/>
                <a:gd name="connsiteX110" fmla="*/ 685434 w 2504597"/>
                <a:gd name="connsiteY110" fmla="*/ 606206 h 3884068"/>
                <a:gd name="connsiteX111" fmla="*/ 791872 w 2504597"/>
                <a:gd name="connsiteY111" fmla="*/ 591453 h 3884068"/>
                <a:gd name="connsiteX112" fmla="*/ 713561 w 2504597"/>
                <a:gd name="connsiteY112" fmla="*/ 26488 h 3884068"/>
                <a:gd name="connsiteX113" fmla="*/ 748671 w 2504597"/>
                <a:gd name="connsiteY113" fmla="*/ 29343 h 3884068"/>
                <a:gd name="connsiteX114" fmla="*/ 749293 w 2504597"/>
                <a:gd name="connsiteY114" fmla="*/ 28977 h 3884068"/>
                <a:gd name="connsiteX115" fmla="*/ 952624 w 2504597"/>
                <a:gd name="connsiteY115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085704 w 2504597"/>
                <a:gd name="connsiteY36" fmla="*/ 272092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1106648 w 2504597"/>
                <a:gd name="connsiteY41" fmla="*/ 296235 h 3884068"/>
                <a:gd name="connsiteX42" fmla="*/ 1085704 w 2504597"/>
                <a:gd name="connsiteY42" fmla="*/ 272092 h 3884068"/>
                <a:gd name="connsiteX43" fmla="*/ 952624 w 2504597"/>
                <a:gd name="connsiteY43" fmla="*/ 242 h 3884068"/>
                <a:gd name="connsiteX44" fmla="*/ 1271606 w 2504597"/>
                <a:gd name="connsiteY44" fmla="*/ 59187 h 3884068"/>
                <a:gd name="connsiteX45" fmla="*/ 1736293 w 2504597"/>
                <a:gd name="connsiteY45" fmla="*/ 484856 h 3884068"/>
                <a:gd name="connsiteX46" fmla="*/ 1249940 w 2504597"/>
                <a:gd name="connsiteY46" fmla="*/ 124746 h 3884068"/>
                <a:gd name="connsiteX47" fmla="*/ 1065607 w 2504597"/>
                <a:gd name="connsiteY47" fmla="*/ 78290 h 3884068"/>
                <a:gd name="connsiteX48" fmla="*/ 1008099 w 2504597"/>
                <a:gd name="connsiteY48" fmla="*/ 73028 h 3884068"/>
                <a:gd name="connsiteX49" fmla="*/ 1021644 w 2504597"/>
                <a:gd name="connsiteY49" fmla="*/ 78649 h 3884068"/>
                <a:gd name="connsiteX50" fmla="*/ 1114606 w 2504597"/>
                <a:gd name="connsiteY50" fmla="*/ 98875 h 3884068"/>
                <a:gd name="connsiteX51" fmla="*/ 1324615 w 2504597"/>
                <a:gd name="connsiteY51" fmla="*/ 178652 h 3884068"/>
                <a:gd name="connsiteX52" fmla="*/ 1728093 w 2504597"/>
                <a:gd name="connsiteY52" fmla="*/ 662733 h 3884068"/>
                <a:gd name="connsiteX53" fmla="*/ 1294363 w 2504597"/>
                <a:gd name="connsiteY53" fmla="*/ 240719 h 3884068"/>
                <a:gd name="connsiteX54" fmla="*/ 1194670 w 2504597"/>
                <a:gd name="connsiteY54" fmla="*/ 200757 h 3884068"/>
                <a:gd name="connsiteX55" fmla="*/ 1210014 w 2504597"/>
                <a:gd name="connsiteY55" fmla="*/ 215331 h 3884068"/>
                <a:gd name="connsiteX56" fmla="*/ 1290078 w 2504597"/>
                <a:gd name="connsiteY56" fmla="*/ 258014 h 3884068"/>
                <a:gd name="connsiteX57" fmla="*/ 1673675 w 2504597"/>
                <a:gd name="connsiteY57" fmla="*/ 740785 h 3884068"/>
                <a:gd name="connsiteX58" fmla="*/ 1523627 w 2504597"/>
                <a:gd name="connsiteY58" fmla="*/ 507074 h 3884068"/>
                <a:gd name="connsiteX59" fmla="*/ 1478128 w 2504597"/>
                <a:gd name="connsiteY59" fmla="*/ 465455 h 3884068"/>
                <a:gd name="connsiteX60" fmla="*/ 1538156 w 2504597"/>
                <a:gd name="connsiteY60" fmla="*/ 543973 h 3884068"/>
                <a:gd name="connsiteX61" fmla="*/ 1605157 w 2504597"/>
                <a:gd name="connsiteY61" fmla="*/ 1074812 h 3884068"/>
                <a:gd name="connsiteX62" fmla="*/ 1505897 w 2504597"/>
                <a:gd name="connsiteY62" fmla="*/ 669518 h 3884068"/>
                <a:gd name="connsiteX63" fmla="*/ 1496663 w 2504597"/>
                <a:gd name="connsiteY63" fmla="*/ 655834 h 3884068"/>
                <a:gd name="connsiteX64" fmla="*/ 1520330 w 2504597"/>
                <a:gd name="connsiteY64" fmla="*/ 719471 h 3884068"/>
                <a:gd name="connsiteX65" fmla="*/ 1431347 w 2504597"/>
                <a:gd name="connsiteY65" fmla="*/ 1255854 h 3884068"/>
                <a:gd name="connsiteX66" fmla="*/ 1421442 w 2504597"/>
                <a:gd name="connsiteY66" fmla="*/ 729408 h 3884068"/>
                <a:gd name="connsiteX67" fmla="*/ 1389465 w 2504597"/>
                <a:gd name="connsiteY67" fmla="*/ 651769 h 3884068"/>
                <a:gd name="connsiteX68" fmla="*/ 1425539 w 2504597"/>
                <a:gd name="connsiteY68" fmla="*/ 752455 h 3884068"/>
                <a:gd name="connsiteX69" fmla="*/ 1389757 w 2504597"/>
                <a:gd name="connsiteY69" fmla="*/ 1204115 h 3884068"/>
                <a:gd name="connsiteX70" fmla="*/ 1271029 w 2504597"/>
                <a:gd name="connsiteY70" fmla="*/ 554445 h 3884068"/>
                <a:gd name="connsiteX71" fmla="*/ 1232019 w 2504597"/>
                <a:gd name="connsiteY71" fmla="*/ 488484 h 3884068"/>
                <a:gd name="connsiteX72" fmla="*/ 1261257 w 2504597"/>
                <a:gd name="connsiteY72" fmla="*/ 542793 h 3884068"/>
                <a:gd name="connsiteX73" fmla="*/ 1312897 w 2504597"/>
                <a:gd name="connsiteY73" fmla="*/ 671638 h 3884068"/>
                <a:gd name="connsiteX74" fmla="*/ 1299257 w 2504597"/>
                <a:gd name="connsiteY74" fmla="*/ 1345235 h 3884068"/>
                <a:gd name="connsiteX75" fmla="*/ 1281283 w 2504597"/>
                <a:gd name="connsiteY75" fmla="*/ 1365458 h 3884068"/>
                <a:gd name="connsiteX76" fmla="*/ 1396905 w 2504597"/>
                <a:gd name="connsiteY76" fmla="*/ 1441244 h 3884068"/>
                <a:gd name="connsiteX77" fmla="*/ 1608698 w 2504597"/>
                <a:gd name="connsiteY77" fmla="*/ 1626344 h 3884068"/>
                <a:gd name="connsiteX78" fmla="*/ 2114548 w 2504597"/>
                <a:gd name="connsiteY78" fmla="*/ 2617928 h 3884068"/>
                <a:gd name="connsiteX79" fmla="*/ 2114376 w 2504597"/>
                <a:gd name="connsiteY79" fmla="*/ 2700073 h 3884068"/>
                <a:gd name="connsiteX80" fmla="*/ 2150557 w 2504597"/>
                <a:gd name="connsiteY80" fmla="*/ 2743452 h 3884068"/>
                <a:gd name="connsiteX81" fmla="*/ 2327989 w 2504597"/>
                <a:gd name="connsiteY81" fmla="*/ 2982250 h 3884068"/>
                <a:gd name="connsiteX82" fmla="*/ 2440546 w 2504597"/>
                <a:gd name="connsiteY82" fmla="*/ 3620104 h 3884068"/>
                <a:gd name="connsiteX83" fmla="*/ 2325818 w 2504597"/>
                <a:gd name="connsiteY83" fmla="*/ 3679338 h 3884068"/>
                <a:gd name="connsiteX84" fmla="*/ 2301353 w 2504597"/>
                <a:gd name="connsiteY84" fmla="*/ 3683320 h 3884068"/>
                <a:gd name="connsiteX85" fmla="*/ 2301168 w 2504597"/>
                <a:gd name="connsiteY85" fmla="*/ 3685595 h 3884068"/>
                <a:gd name="connsiteX86" fmla="*/ 2238115 w 2504597"/>
                <a:gd name="connsiteY86" fmla="*/ 3783833 h 3884068"/>
                <a:gd name="connsiteX87" fmla="*/ 1981668 w 2504597"/>
                <a:gd name="connsiteY87" fmla="*/ 3817185 h 3884068"/>
                <a:gd name="connsiteX88" fmla="*/ 1980144 w 2504597"/>
                <a:gd name="connsiteY88" fmla="*/ 3816176 h 3884068"/>
                <a:gd name="connsiteX89" fmla="*/ 1968062 w 2504597"/>
                <a:gd name="connsiteY89" fmla="*/ 3832810 h 3884068"/>
                <a:gd name="connsiteX90" fmla="*/ 1918606 w 2504597"/>
                <a:gd name="connsiteY90" fmla="*/ 3860611 h 3884068"/>
                <a:gd name="connsiteX91" fmla="*/ 1455484 w 2504597"/>
                <a:gd name="connsiteY91" fmla="*/ 3362289 h 3884068"/>
                <a:gd name="connsiteX92" fmla="*/ 1421742 w 2504597"/>
                <a:gd name="connsiteY92" fmla="*/ 3222397 h 3884068"/>
                <a:gd name="connsiteX93" fmla="*/ 1306791 w 2504597"/>
                <a:gd name="connsiteY93" fmla="*/ 3205176 h 3884068"/>
                <a:gd name="connsiteX94" fmla="*/ 1132542 w 2504597"/>
                <a:gd name="connsiteY94" fmla="*/ 3147613 h 3884068"/>
                <a:gd name="connsiteX95" fmla="*/ 1101070 w 2504597"/>
                <a:gd name="connsiteY95" fmla="*/ 3173435 h 3884068"/>
                <a:gd name="connsiteX96" fmla="*/ 1003832 w 2504597"/>
                <a:gd name="connsiteY96" fmla="*/ 3197325 h 3884068"/>
                <a:gd name="connsiteX97" fmla="*/ 759096 w 2504597"/>
                <a:gd name="connsiteY97" fmla="*/ 2954588 h 3884068"/>
                <a:gd name="connsiteX98" fmla="*/ 757729 w 2504597"/>
                <a:gd name="connsiteY98" fmla="*/ 2938077 h 3884068"/>
                <a:gd name="connsiteX99" fmla="*/ 700149 w 2504597"/>
                <a:gd name="connsiteY99" fmla="*/ 2898834 h 3884068"/>
                <a:gd name="connsiteX100" fmla="*/ 506988 w 2504597"/>
                <a:gd name="connsiteY100" fmla="*/ 2728055 h 3884068"/>
                <a:gd name="connsiteX101" fmla="*/ 154920 w 2504597"/>
                <a:gd name="connsiteY101" fmla="*/ 1274278 h 3884068"/>
                <a:gd name="connsiteX102" fmla="*/ 244564 w 2504597"/>
                <a:gd name="connsiteY102" fmla="*/ 1204416 h 3884068"/>
                <a:gd name="connsiteX103" fmla="*/ 243926 w 2504597"/>
                <a:gd name="connsiteY103" fmla="*/ 1203467 h 3884068"/>
                <a:gd name="connsiteX104" fmla="*/ 339195 w 2504597"/>
                <a:gd name="connsiteY104" fmla="*/ 727830 h 3884068"/>
                <a:gd name="connsiteX105" fmla="*/ 344338 w 2504597"/>
                <a:gd name="connsiteY105" fmla="*/ 724435 h 3884068"/>
                <a:gd name="connsiteX106" fmla="*/ 335590 w 2504597"/>
                <a:gd name="connsiteY106" fmla="*/ 723315 h 3884068"/>
                <a:gd name="connsiteX107" fmla="*/ 196078 w 2504597"/>
                <a:gd name="connsiteY107" fmla="*/ 682120 h 3884068"/>
                <a:gd name="connsiteX108" fmla="*/ 185117 w 2504597"/>
                <a:gd name="connsiteY108" fmla="*/ 675555 h 3884068"/>
                <a:gd name="connsiteX109" fmla="*/ 685434 w 2504597"/>
                <a:gd name="connsiteY109" fmla="*/ 606206 h 3884068"/>
                <a:gd name="connsiteX110" fmla="*/ 791872 w 2504597"/>
                <a:gd name="connsiteY110" fmla="*/ 591453 h 3884068"/>
                <a:gd name="connsiteX111" fmla="*/ 713561 w 2504597"/>
                <a:gd name="connsiteY111" fmla="*/ 26488 h 3884068"/>
                <a:gd name="connsiteX112" fmla="*/ 748671 w 2504597"/>
                <a:gd name="connsiteY112" fmla="*/ 29343 h 3884068"/>
                <a:gd name="connsiteX113" fmla="*/ 749293 w 2504597"/>
                <a:gd name="connsiteY113" fmla="*/ 28977 h 3884068"/>
                <a:gd name="connsiteX114" fmla="*/ 952624 w 2504597"/>
                <a:gd name="connsiteY114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085704 w 2504597"/>
                <a:gd name="connsiteY36" fmla="*/ 272092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1106648 w 2504597"/>
                <a:gd name="connsiteY41" fmla="*/ 296235 h 3884068"/>
                <a:gd name="connsiteX42" fmla="*/ 1085704 w 2504597"/>
                <a:gd name="connsiteY42" fmla="*/ 272092 h 3884068"/>
                <a:gd name="connsiteX43" fmla="*/ 952624 w 2504597"/>
                <a:gd name="connsiteY43" fmla="*/ 242 h 3884068"/>
                <a:gd name="connsiteX44" fmla="*/ 1271606 w 2504597"/>
                <a:gd name="connsiteY44" fmla="*/ 59187 h 3884068"/>
                <a:gd name="connsiteX45" fmla="*/ 1736293 w 2504597"/>
                <a:gd name="connsiteY45" fmla="*/ 484856 h 3884068"/>
                <a:gd name="connsiteX46" fmla="*/ 1249940 w 2504597"/>
                <a:gd name="connsiteY46" fmla="*/ 124746 h 3884068"/>
                <a:gd name="connsiteX47" fmla="*/ 1065607 w 2504597"/>
                <a:gd name="connsiteY47" fmla="*/ 78290 h 3884068"/>
                <a:gd name="connsiteX48" fmla="*/ 1008099 w 2504597"/>
                <a:gd name="connsiteY48" fmla="*/ 73028 h 3884068"/>
                <a:gd name="connsiteX49" fmla="*/ 1021644 w 2504597"/>
                <a:gd name="connsiteY49" fmla="*/ 78649 h 3884068"/>
                <a:gd name="connsiteX50" fmla="*/ 1114606 w 2504597"/>
                <a:gd name="connsiteY50" fmla="*/ 98875 h 3884068"/>
                <a:gd name="connsiteX51" fmla="*/ 1324615 w 2504597"/>
                <a:gd name="connsiteY51" fmla="*/ 178652 h 3884068"/>
                <a:gd name="connsiteX52" fmla="*/ 1728093 w 2504597"/>
                <a:gd name="connsiteY52" fmla="*/ 662733 h 3884068"/>
                <a:gd name="connsiteX53" fmla="*/ 1294363 w 2504597"/>
                <a:gd name="connsiteY53" fmla="*/ 240719 h 3884068"/>
                <a:gd name="connsiteX54" fmla="*/ 1194670 w 2504597"/>
                <a:gd name="connsiteY54" fmla="*/ 200757 h 3884068"/>
                <a:gd name="connsiteX55" fmla="*/ 1210014 w 2504597"/>
                <a:gd name="connsiteY55" fmla="*/ 215331 h 3884068"/>
                <a:gd name="connsiteX56" fmla="*/ 1290078 w 2504597"/>
                <a:gd name="connsiteY56" fmla="*/ 258014 h 3884068"/>
                <a:gd name="connsiteX57" fmla="*/ 1673675 w 2504597"/>
                <a:gd name="connsiteY57" fmla="*/ 740785 h 3884068"/>
                <a:gd name="connsiteX58" fmla="*/ 1523627 w 2504597"/>
                <a:gd name="connsiteY58" fmla="*/ 507074 h 3884068"/>
                <a:gd name="connsiteX59" fmla="*/ 1478128 w 2504597"/>
                <a:gd name="connsiteY59" fmla="*/ 465455 h 3884068"/>
                <a:gd name="connsiteX60" fmla="*/ 1538156 w 2504597"/>
                <a:gd name="connsiteY60" fmla="*/ 543973 h 3884068"/>
                <a:gd name="connsiteX61" fmla="*/ 1605157 w 2504597"/>
                <a:gd name="connsiteY61" fmla="*/ 1074812 h 3884068"/>
                <a:gd name="connsiteX62" fmla="*/ 1505897 w 2504597"/>
                <a:gd name="connsiteY62" fmla="*/ 669518 h 3884068"/>
                <a:gd name="connsiteX63" fmla="*/ 1496663 w 2504597"/>
                <a:gd name="connsiteY63" fmla="*/ 655834 h 3884068"/>
                <a:gd name="connsiteX64" fmla="*/ 1520330 w 2504597"/>
                <a:gd name="connsiteY64" fmla="*/ 719471 h 3884068"/>
                <a:gd name="connsiteX65" fmla="*/ 1431347 w 2504597"/>
                <a:gd name="connsiteY65" fmla="*/ 1255854 h 3884068"/>
                <a:gd name="connsiteX66" fmla="*/ 1421442 w 2504597"/>
                <a:gd name="connsiteY66" fmla="*/ 729408 h 3884068"/>
                <a:gd name="connsiteX67" fmla="*/ 1389465 w 2504597"/>
                <a:gd name="connsiteY67" fmla="*/ 651769 h 3884068"/>
                <a:gd name="connsiteX68" fmla="*/ 1425539 w 2504597"/>
                <a:gd name="connsiteY68" fmla="*/ 752455 h 3884068"/>
                <a:gd name="connsiteX69" fmla="*/ 1389757 w 2504597"/>
                <a:gd name="connsiteY69" fmla="*/ 1204115 h 3884068"/>
                <a:gd name="connsiteX70" fmla="*/ 1271029 w 2504597"/>
                <a:gd name="connsiteY70" fmla="*/ 554445 h 3884068"/>
                <a:gd name="connsiteX71" fmla="*/ 1232019 w 2504597"/>
                <a:gd name="connsiteY71" fmla="*/ 488484 h 3884068"/>
                <a:gd name="connsiteX72" fmla="*/ 1261257 w 2504597"/>
                <a:gd name="connsiteY72" fmla="*/ 542793 h 3884068"/>
                <a:gd name="connsiteX73" fmla="*/ 1312897 w 2504597"/>
                <a:gd name="connsiteY73" fmla="*/ 671638 h 3884068"/>
                <a:gd name="connsiteX74" fmla="*/ 1299257 w 2504597"/>
                <a:gd name="connsiteY74" fmla="*/ 1345235 h 3884068"/>
                <a:gd name="connsiteX75" fmla="*/ 1281283 w 2504597"/>
                <a:gd name="connsiteY75" fmla="*/ 1365458 h 3884068"/>
                <a:gd name="connsiteX76" fmla="*/ 1396905 w 2504597"/>
                <a:gd name="connsiteY76" fmla="*/ 1441244 h 3884068"/>
                <a:gd name="connsiteX77" fmla="*/ 1608698 w 2504597"/>
                <a:gd name="connsiteY77" fmla="*/ 1626344 h 3884068"/>
                <a:gd name="connsiteX78" fmla="*/ 2114548 w 2504597"/>
                <a:gd name="connsiteY78" fmla="*/ 2617928 h 3884068"/>
                <a:gd name="connsiteX79" fmla="*/ 2114376 w 2504597"/>
                <a:gd name="connsiteY79" fmla="*/ 2700073 h 3884068"/>
                <a:gd name="connsiteX80" fmla="*/ 2150557 w 2504597"/>
                <a:gd name="connsiteY80" fmla="*/ 2743452 h 3884068"/>
                <a:gd name="connsiteX81" fmla="*/ 2327989 w 2504597"/>
                <a:gd name="connsiteY81" fmla="*/ 2982250 h 3884068"/>
                <a:gd name="connsiteX82" fmla="*/ 2440546 w 2504597"/>
                <a:gd name="connsiteY82" fmla="*/ 3620104 h 3884068"/>
                <a:gd name="connsiteX83" fmla="*/ 2325818 w 2504597"/>
                <a:gd name="connsiteY83" fmla="*/ 3679338 h 3884068"/>
                <a:gd name="connsiteX84" fmla="*/ 2301353 w 2504597"/>
                <a:gd name="connsiteY84" fmla="*/ 3683320 h 3884068"/>
                <a:gd name="connsiteX85" fmla="*/ 2301168 w 2504597"/>
                <a:gd name="connsiteY85" fmla="*/ 3685595 h 3884068"/>
                <a:gd name="connsiteX86" fmla="*/ 2238115 w 2504597"/>
                <a:gd name="connsiteY86" fmla="*/ 3783833 h 3884068"/>
                <a:gd name="connsiteX87" fmla="*/ 1981668 w 2504597"/>
                <a:gd name="connsiteY87" fmla="*/ 3817185 h 3884068"/>
                <a:gd name="connsiteX88" fmla="*/ 1980144 w 2504597"/>
                <a:gd name="connsiteY88" fmla="*/ 3816176 h 3884068"/>
                <a:gd name="connsiteX89" fmla="*/ 1968062 w 2504597"/>
                <a:gd name="connsiteY89" fmla="*/ 3832810 h 3884068"/>
                <a:gd name="connsiteX90" fmla="*/ 1918606 w 2504597"/>
                <a:gd name="connsiteY90" fmla="*/ 3860611 h 3884068"/>
                <a:gd name="connsiteX91" fmla="*/ 1455484 w 2504597"/>
                <a:gd name="connsiteY91" fmla="*/ 3362289 h 3884068"/>
                <a:gd name="connsiteX92" fmla="*/ 1421742 w 2504597"/>
                <a:gd name="connsiteY92" fmla="*/ 3222397 h 3884068"/>
                <a:gd name="connsiteX93" fmla="*/ 1306791 w 2504597"/>
                <a:gd name="connsiteY93" fmla="*/ 3205176 h 3884068"/>
                <a:gd name="connsiteX94" fmla="*/ 1132542 w 2504597"/>
                <a:gd name="connsiteY94" fmla="*/ 3147613 h 3884068"/>
                <a:gd name="connsiteX95" fmla="*/ 1101070 w 2504597"/>
                <a:gd name="connsiteY95" fmla="*/ 3173435 h 3884068"/>
                <a:gd name="connsiteX96" fmla="*/ 1003832 w 2504597"/>
                <a:gd name="connsiteY96" fmla="*/ 3197325 h 3884068"/>
                <a:gd name="connsiteX97" fmla="*/ 759096 w 2504597"/>
                <a:gd name="connsiteY97" fmla="*/ 2954588 h 3884068"/>
                <a:gd name="connsiteX98" fmla="*/ 757729 w 2504597"/>
                <a:gd name="connsiteY98" fmla="*/ 2938077 h 3884068"/>
                <a:gd name="connsiteX99" fmla="*/ 700149 w 2504597"/>
                <a:gd name="connsiteY99" fmla="*/ 2898834 h 3884068"/>
                <a:gd name="connsiteX100" fmla="*/ 506988 w 2504597"/>
                <a:gd name="connsiteY100" fmla="*/ 2728055 h 3884068"/>
                <a:gd name="connsiteX101" fmla="*/ 154920 w 2504597"/>
                <a:gd name="connsiteY101" fmla="*/ 1274278 h 3884068"/>
                <a:gd name="connsiteX102" fmla="*/ 244564 w 2504597"/>
                <a:gd name="connsiteY102" fmla="*/ 1204416 h 3884068"/>
                <a:gd name="connsiteX103" fmla="*/ 243926 w 2504597"/>
                <a:gd name="connsiteY103" fmla="*/ 1203467 h 3884068"/>
                <a:gd name="connsiteX104" fmla="*/ 339195 w 2504597"/>
                <a:gd name="connsiteY104" fmla="*/ 727830 h 3884068"/>
                <a:gd name="connsiteX105" fmla="*/ 344338 w 2504597"/>
                <a:gd name="connsiteY105" fmla="*/ 724435 h 3884068"/>
                <a:gd name="connsiteX106" fmla="*/ 335590 w 2504597"/>
                <a:gd name="connsiteY106" fmla="*/ 723315 h 3884068"/>
                <a:gd name="connsiteX107" fmla="*/ 196078 w 2504597"/>
                <a:gd name="connsiteY107" fmla="*/ 682120 h 3884068"/>
                <a:gd name="connsiteX108" fmla="*/ 185117 w 2504597"/>
                <a:gd name="connsiteY108" fmla="*/ 675555 h 3884068"/>
                <a:gd name="connsiteX109" fmla="*/ 791872 w 2504597"/>
                <a:gd name="connsiteY109" fmla="*/ 591453 h 3884068"/>
                <a:gd name="connsiteX110" fmla="*/ 713561 w 2504597"/>
                <a:gd name="connsiteY110" fmla="*/ 26488 h 3884068"/>
                <a:gd name="connsiteX111" fmla="*/ 748671 w 2504597"/>
                <a:gd name="connsiteY111" fmla="*/ 29343 h 3884068"/>
                <a:gd name="connsiteX112" fmla="*/ 749293 w 2504597"/>
                <a:gd name="connsiteY112" fmla="*/ 28977 h 3884068"/>
                <a:gd name="connsiteX113" fmla="*/ 952624 w 2504597"/>
                <a:gd name="connsiteY113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085704 w 2504597"/>
                <a:gd name="connsiteY36" fmla="*/ 272092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1106648 w 2504597"/>
                <a:gd name="connsiteY41" fmla="*/ 296235 h 3884068"/>
                <a:gd name="connsiteX42" fmla="*/ 1085704 w 2504597"/>
                <a:gd name="connsiteY42" fmla="*/ 272092 h 3884068"/>
                <a:gd name="connsiteX43" fmla="*/ 952624 w 2504597"/>
                <a:gd name="connsiteY43" fmla="*/ 242 h 3884068"/>
                <a:gd name="connsiteX44" fmla="*/ 1271606 w 2504597"/>
                <a:gd name="connsiteY44" fmla="*/ 59187 h 3884068"/>
                <a:gd name="connsiteX45" fmla="*/ 1736293 w 2504597"/>
                <a:gd name="connsiteY45" fmla="*/ 484856 h 3884068"/>
                <a:gd name="connsiteX46" fmla="*/ 1249940 w 2504597"/>
                <a:gd name="connsiteY46" fmla="*/ 124746 h 3884068"/>
                <a:gd name="connsiteX47" fmla="*/ 1065607 w 2504597"/>
                <a:gd name="connsiteY47" fmla="*/ 78290 h 3884068"/>
                <a:gd name="connsiteX48" fmla="*/ 1008099 w 2504597"/>
                <a:gd name="connsiteY48" fmla="*/ 73028 h 3884068"/>
                <a:gd name="connsiteX49" fmla="*/ 1021644 w 2504597"/>
                <a:gd name="connsiteY49" fmla="*/ 78649 h 3884068"/>
                <a:gd name="connsiteX50" fmla="*/ 1114606 w 2504597"/>
                <a:gd name="connsiteY50" fmla="*/ 98875 h 3884068"/>
                <a:gd name="connsiteX51" fmla="*/ 1324615 w 2504597"/>
                <a:gd name="connsiteY51" fmla="*/ 178652 h 3884068"/>
                <a:gd name="connsiteX52" fmla="*/ 1728093 w 2504597"/>
                <a:gd name="connsiteY52" fmla="*/ 662733 h 3884068"/>
                <a:gd name="connsiteX53" fmla="*/ 1294363 w 2504597"/>
                <a:gd name="connsiteY53" fmla="*/ 240719 h 3884068"/>
                <a:gd name="connsiteX54" fmla="*/ 1194670 w 2504597"/>
                <a:gd name="connsiteY54" fmla="*/ 200757 h 3884068"/>
                <a:gd name="connsiteX55" fmla="*/ 1210014 w 2504597"/>
                <a:gd name="connsiteY55" fmla="*/ 215331 h 3884068"/>
                <a:gd name="connsiteX56" fmla="*/ 1290078 w 2504597"/>
                <a:gd name="connsiteY56" fmla="*/ 258014 h 3884068"/>
                <a:gd name="connsiteX57" fmla="*/ 1673675 w 2504597"/>
                <a:gd name="connsiteY57" fmla="*/ 740785 h 3884068"/>
                <a:gd name="connsiteX58" fmla="*/ 1523627 w 2504597"/>
                <a:gd name="connsiteY58" fmla="*/ 507074 h 3884068"/>
                <a:gd name="connsiteX59" fmla="*/ 1478128 w 2504597"/>
                <a:gd name="connsiteY59" fmla="*/ 465455 h 3884068"/>
                <a:gd name="connsiteX60" fmla="*/ 1538156 w 2504597"/>
                <a:gd name="connsiteY60" fmla="*/ 543973 h 3884068"/>
                <a:gd name="connsiteX61" fmla="*/ 1605157 w 2504597"/>
                <a:gd name="connsiteY61" fmla="*/ 1074812 h 3884068"/>
                <a:gd name="connsiteX62" fmla="*/ 1505897 w 2504597"/>
                <a:gd name="connsiteY62" fmla="*/ 669518 h 3884068"/>
                <a:gd name="connsiteX63" fmla="*/ 1496663 w 2504597"/>
                <a:gd name="connsiteY63" fmla="*/ 655834 h 3884068"/>
                <a:gd name="connsiteX64" fmla="*/ 1520330 w 2504597"/>
                <a:gd name="connsiteY64" fmla="*/ 719471 h 3884068"/>
                <a:gd name="connsiteX65" fmla="*/ 1431347 w 2504597"/>
                <a:gd name="connsiteY65" fmla="*/ 1255854 h 3884068"/>
                <a:gd name="connsiteX66" fmla="*/ 1421442 w 2504597"/>
                <a:gd name="connsiteY66" fmla="*/ 729408 h 3884068"/>
                <a:gd name="connsiteX67" fmla="*/ 1389465 w 2504597"/>
                <a:gd name="connsiteY67" fmla="*/ 651769 h 3884068"/>
                <a:gd name="connsiteX68" fmla="*/ 1425539 w 2504597"/>
                <a:gd name="connsiteY68" fmla="*/ 752455 h 3884068"/>
                <a:gd name="connsiteX69" fmla="*/ 1389757 w 2504597"/>
                <a:gd name="connsiteY69" fmla="*/ 1204115 h 3884068"/>
                <a:gd name="connsiteX70" fmla="*/ 1271029 w 2504597"/>
                <a:gd name="connsiteY70" fmla="*/ 554445 h 3884068"/>
                <a:gd name="connsiteX71" fmla="*/ 1232019 w 2504597"/>
                <a:gd name="connsiteY71" fmla="*/ 488484 h 3884068"/>
                <a:gd name="connsiteX72" fmla="*/ 1261257 w 2504597"/>
                <a:gd name="connsiteY72" fmla="*/ 542793 h 3884068"/>
                <a:gd name="connsiteX73" fmla="*/ 1312897 w 2504597"/>
                <a:gd name="connsiteY73" fmla="*/ 671638 h 3884068"/>
                <a:gd name="connsiteX74" fmla="*/ 1299257 w 2504597"/>
                <a:gd name="connsiteY74" fmla="*/ 1345235 h 3884068"/>
                <a:gd name="connsiteX75" fmla="*/ 1281283 w 2504597"/>
                <a:gd name="connsiteY75" fmla="*/ 1365458 h 3884068"/>
                <a:gd name="connsiteX76" fmla="*/ 1396905 w 2504597"/>
                <a:gd name="connsiteY76" fmla="*/ 1441244 h 3884068"/>
                <a:gd name="connsiteX77" fmla="*/ 1608698 w 2504597"/>
                <a:gd name="connsiteY77" fmla="*/ 1626344 h 3884068"/>
                <a:gd name="connsiteX78" fmla="*/ 2114548 w 2504597"/>
                <a:gd name="connsiteY78" fmla="*/ 2617928 h 3884068"/>
                <a:gd name="connsiteX79" fmla="*/ 2114376 w 2504597"/>
                <a:gd name="connsiteY79" fmla="*/ 2700073 h 3884068"/>
                <a:gd name="connsiteX80" fmla="*/ 2150557 w 2504597"/>
                <a:gd name="connsiteY80" fmla="*/ 2743452 h 3884068"/>
                <a:gd name="connsiteX81" fmla="*/ 2327989 w 2504597"/>
                <a:gd name="connsiteY81" fmla="*/ 2982250 h 3884068"/>
                <a:gd name="connsiteX82" fmla="*/ 2440546 w 2504597"/>
                <a:gd name="connsiteY82" fmla="*/ 3620104 h 3884068"/>
                <a:gd name="connsiteX83" fmla="*/ 2325818 w 2504597"/>
                <a:gd name="connsiteY83" fmla="*/ 3679338 h 3884068"/>
                <a:gd name="connsiteX84" fmla="*/ 2301353 w 2504597"/>
                <a:gd name="connsiteY84" fmla="*/ 3683320 h 3884068"/>
                <a:gd name="connsiteX85" fmla="*/ 2301168 w 2504597"/>
                <a:gd name="connsiteY85" fmla="*/ 3685595 h 3884068"/>
                <a:gd name="connsiteX86" fmla="*/ 2238115 w 2504597"/>
                <a:gd name="connsiteY86" fmla="*/ 3783833 h 3884068"/>
                <a:gd name="connsiteX87" fmla="*/ 1981668 w 2504597"/>
                <a:gd name="connsiteY87" fmla="*/ 3817185 h 3884068"/>
                <a:gd name="connsiteX88" fmla="*/ 1980144 w 2504597"/>
                <a:gd name="connsiteY88" fmla="*/ 3816176 h 3884068"/>
                <a:gd name="connsiteX89" fmla="*/ 1968062 w 2504597"/>
                <a:gd name="connsiteY89" fmla="*/ 3832810 h 3884068"/>
                <a:gd name="connsiteX90" fmla="*/ 1918606 w 2504597"/>
                <a:gd name="connsiteY90" fmla="*/ 3860611 h 3884068"/>
                <a:gd name="connsiteX91" fmla="*/ 1455484 w 2504597"/>
                <a:gd name="connsiteY91" fmla="*/ 3362289 h 3884068"/>
                <a:gd name="connsiteX92" fmla="*/ 1421742 w 2504597"/>
                <a:gd name="connsiteY92" fmla="*/ 3222397 h 3884068"/>
                <a:gd name="connsiteX93" fmla="*/ 1306791 w 2504597"/>
                <a:gd name="connsiteY93" fmla="*/ 3205176 h 3884068"/>
                <a:gd name="connsiteX94" fmla="*/ 1132542 w 2504597"/>
                <a:gd name="connsiteY94" fmla="*/ 3147613 h 3884068"/>
                <a:gd name="connsiteX95" fmla="*/ 1101070 w 2504597"/>
                <a:gd name="connsiteY95" fmla="*/ 3173435 h 3884068"/>
                <a:gd name="connsiteX96" fmla="*/ 1003832 w 2504597"/>
                <a:gd name="connsiteY96" fmla="*/ 3197325 h 3884068"/>
                <a:gd name="connsiteX97" fmla="*/ 759096 w 2504597"/>
                <a:gd name="connsiteY97" fmla="*/ 2954588 h 3884068"/>
                <a:gd name="connsiteX98" fmla="*/ 757729 w 2504597"/>
                <a:gd name="connsiteY98" fmla="*/ 2938077 h 3884068"/>
                <a:gd name="connsiteX99" fmla="*/ 700149 w 2504597"/>
                <a:gd name="connsiteY99" fmla="*/ 2898834 h 3884068"/>
                <a:gd name="connsiteX100" fmla="*/ 506988 w 2504597"/>
                <a:gd name="connsiteY100" fmla="*/ 2728055 h 3884068"/>
                <a:gd name="connsiteX101" fmla="*/ 154920 w 2504597"/>
                <a:gd name="connsiteY101" fmla="*/ 1274278 h 3884068"/>
                <a:gd name="connsiteX102" fmla="*/ 244564 w 2504597"/>
                <a:gd name="connsiteY102" fmla="*/ 1204416 h 3884068"/>
                <a:gd name="connsiteX103" fmla="*/ 243926 w 2504597"/>
                <a:gd name="connsiteY103" fmla="*/ 1203467 h 3884068"/>
                <a:gd name="connsiteX104" fmla="*/ 339195 w 2504597"/>
                <a:gd name="connsiteY104" fmla="*/ 727830 h 3884068"/>
                <a:gd name="connsiteX105" fmla="*/ 344338 w 2504597"/>
                <a:gd name="connsiteY105" fmla="*/ 724435 h 3884068"/>
                <a:gd name="connsiteX106" fmla="*/ 335590 w 2504597"/>
                <a:gd name="connsiteY106" fmla="*/ 723315 h 3884068"/>
                <a:gd name="connsiteX107" fmla="*/ 196078 w 2504597"/>
                <a:gd name="connsiteY107" fmla="*/ 682120 h 3884068"/>
                <a:gd name="connsiteX108" fmla="*/ 185117 w 2504597"/>
                <a:gd name="connsiteY108" fmla="*/ 675555 h 3884068"/>
                <a:gd name="connsiteX109" fmla="*/ 791872 w 2504597"/>
                <a:gd name="connsiteY109" fmla="*/ 591453 h 3884068"/>
                <a:gd name="connsiteX110" fmla="*/ 713561 w 2504597"/>
                <a:gd name="connsiteY110" fmla="*/ 26488 h 3884068"/>
                <a:gd name="connsiteX111" fmla="*/ 748671 w 2504597"/>
                <a:gd name="connsiteY111" fmla="*/ 29343 h 3884068"/>
                <a:gd name="connsiteX112" fmla="*/ 749293 w 2504597"/>
                <a:gd name="connsiteY112" fmla="*/ 28977 h 3884068"/>
                <a:gd name="connsiteX113" fmla="*/ 952624 w 2504597"/>
                <a:gd name="connsiteY113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085704 w 2504597"/>
                <a:gd name="connsiteY36" fmla="*/ 272092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1106648 w 2504597"/>
                <a:gd name="connsiteY41" fmla="*/ 296235 h 3884068"/>
                <a:gd name="connsiteX42" fmla="*/ 1085704 w 2504597"/>
                <a:gd name="connsiteY42" fmla="*/ 272092 h 3884068"/>
                <a:gd name="connsiteX43" fmla="*/ 952624 w 2504597"/>
                <a:gd name="connsiteY43" fmla="*/ 242 h 3884068"/>
                <a:gd name="connsiteX44" fmla="*/ 1271606 w 2504597"/>
                <a:gd name="connsiteY44" fmla="*/ 59187 h 3884068"/>
                <a:gd name="connsiteX45" fmla="*/ 1736293 w 2504597"/>
                <a:gd name="connsiteY45" fmla="*/ 484856 h 3884068"/>
                <a:gd name="connsiteX46" fmla="*/ 1249940 w 2504597"/>
                <a:gd name="connsiteY46" fmla="*/ 124746 h 3884068"/>
                <a:gd name="connsiteX47" fmla="*/ 1065607 w 2504597"/>
                <a:gd name="connsiteY47" fmla="*/ 78290 h 3884068"/>
                <a:gd name="connsiteX48" fmla="*/ 1008099 w 2504597"/>
                <a:gd name="connsiteY48" fmla="*/ 73028 h 3884068"/>
                <a:gd name="connsiteX49" fmla="*/ 1021644 w 2504597"/>
                <a:gd name="connsiteY49" fmla="*/ 78649 h 3884068"/>
                <a:gd name="connsiteX50" fmla="*/ 1114606 w 2504597"/>
                <a:gd name="connsiteY50" fmla="*/ 98875 h 3884068"/>
                <a:gd name="connsiteX51" fmla="*/ 1324615 w 2504597"/>
                <a:gd name="connsiteY51" fmla="*/ 178652 h 3884068"/>
                <a:gd name="connsiteX52" fmla="*/ 1728093 w 2504597"/>
                <a:gd name="connsiteY52" fmla="*/ 662733 h 3884068"/>
                <a:gd name="connsiteX53" fmla="*/ 1294363 w 2504597"/>
                <a:gd name="connsiteY53" fmla="*/ 240719 h 3884068"/>
                <a:gd name="connsiteX54" fmla="*/ 1194670 w 2504597"/>
                <a:gd name="connsiteY54" fmla="*/ 200757 h 3884068"/>
                <a:gd name="connsiteX55" fmla="*/ 1210014 w 2504597"/>
                <a:gd name="connsiteY55" fmla="*/ 215331 h 3884068"/>
                <a:gd name="connsiteX56" fmla="*/ 1290078 w 2504597"/>
                <a:gd name="connsiteY56" fmla="*/ 258014 h 3884068"/>
                <a:gd name="connsiteX57" fmla="*/ 1673675 w 2504597"/>
                <a:gd name="connsiteY57" fmla="*/ 740785 h 3884068"/>
                <a:gd name="connsiteX58" fmla="*/ 1523627 w 2504597"/>
                <a:gd name="connsiteY58" fmla="*/ 507074 h 3884068"/>
                <a:gd name="connsiteX59" fmla="*/ 1478128 w 2504597"/>
                <a:gd name="connsiteY59" fmla="*/ 465455 h 3884068"/>
                <a:gd name="connsiteX60" fmla="*/ 1538156 w 2504597"/>
                <a:gd name="connsiteY60" fmla="*/ 543973 h 3884068"/>
                <a:gd name="connsiteX61" fmla="*/ 1605157 w 2504597"/>
                <a:gd name="connsiteY61" fmla="*/ 1074812 h 3884068"/>
                <a:gd name="connsiteX62" fmla="*/ 1505897 w 2504597"/>
                <a:gd name="connsiteY62" fmla="*/ 669518 h 3884068"/>
                <a:gd name="connsiteX63" fmla="*/ 1496663 w 2504597"/>
                <a:gd name="connsiteY63" fmla="*/ 655834 h 3884068"/>
                <a:gd name="connsiteX64" fmla="*/ 1520330 w 2504597"/>
                <a:gd name="connsiteY64" fmla="*/ 719471 h 3884068"/>
                <a:gd name="connsiteX65" fmla="*/ 1431347 w 2504597"/>
                <a:gd name="connsiteY65" fmla="*/ 1255854 h 3884068"/>
                <a:gd name="connsiteX66" fmla="*/ 1421442 w 2504597"/>
                <a:gd name="connsiteY66" fmla="*/ 729408 h 3884068"/>
                <a:gd name="connsiteX67" fmla="*/ 1389465 w 2504597"/>
                <a:gd name="connsiteY67" fmla="*/ 651769 h 3884068"/>
                <a:gd name="connsiteX68" fmla="*/ 1425539 w 2504597"/>
                <a:gd name="connsiteY68" fmla="*/ 752455 h 3884068"/>
                <a:gd name="connsiteX69" fmla="*/ 1389757 w 2504597"/>
                <a:gd name="connsiteY69" fmla="*/ 1204115 h 3884068"/>
                <a:gd name="connsiteX70" fmla="*/ 1271029 w 2504597"/>
                <a:gd name="connsiteY70" fmla="*/ 554445 h 3884068"/>
                <a:gd name="connsiteX71" fmla="*/ 1232019 w 2504597"/>
                <a:gd name="connsiteY71" fmla="*/ 488484 h 3884068"/>
                <a:gd name="connsiteX72" fmla="*/ 1261257 w 2504597"/>
                <a:gd name="connsiteY72" fmla="*/ 542793 h 3884068"/>
                <a:gd name="connsiteX73" fmla="*/ 1312897 w 2504597"/>
                <a:gd name="connsiteY73" fmla="*/ 671638 h 3884068"/>
                <a:gd name="connsiteX74" fmla="*/ 1299257 w 2504597"/>
                <a:gd name="connsiteY74" fmla="*/ 1345235 h 3884068"/>
                <a:gd name="connsiteX75" fmla="*/ 1281283 w 2504597"/>
                <a:gd name="connsiteY75" fmla="*/ 1365458 h 3884068"/>
                <a:gd name="connsiteX76" fmla="*/ 1396905 w 2504597"/>
                <a:gd name="connsiteY76" fmla="*/ 1441244 h 3884068"/>
                <a:gd name="connsiteX77" fmla="*/ 1608698 w 2504597"/>
                <a:gd name="connsiteY77" fmla="*/ 1626344 h 3884068"/>
                <a:gd name="connsiteX78" fmla="*/ 2114548 w 2504597"/>
                <a:gd name="connsiteY78" fmla="*/ 2617928 h 3884068"/>
                <a:gd name="connsiteX79" fmla="*/ 2114376 w 2504597"/>
                <a:gd name="connsiteY79" fmla="*/ 2700073 h 3884068"/>
                <a:gd name="connsiteX80" fmla="*/ 2150557 w 2504597"/>
                <a:gd name="connsiteY80" fmla="*/ 2743452 h 3884068"/>
                <a:gd name="connsiteX81" fmla="*/ 2327989 w 2504597"/>
                <a:gd name="connsiteY81" fmla="*/ 2982250 h 3884068"/>
                <a:gd name="connsiteX82" fmla="*/ 2440546 w 2504597"/>
                <a:gd name="connsiteY82" fmla="*/ 3620104 h 3884068"/>
                <a:gd name="connsiteX83" fmla="*/ 2325818 w 2504597"/>
                <a:gd name="connsiteY83" fmla="*/ 3679338 h 3884068"/>
                <a:gd name="connsiteX84" fmla="*/ 2301353 w 2504597"/>
                <a:gd name="connsiteY84" fmla="*/ 3683320 h 3884068"/>
                <a:gd name="connsiteX85" fmla="*/ 2301168 w 2504597"/>
                <a:gd name="connsiteY85" fmla="*/ 3685595 h 3884068"/>
                <a:gd name="connsiteX86" fmla="*/ 2238115 w 2504597"/>
                <a:gd name="connsiteY86" fmla="*/ 3783833 h 3884068"/>
                <a:gd name="connsiteX87" fmla="*/ 1981668 w 2504597"/>
                <a:gd name="connsiteY87" fmla="*/ 3817185 h 3884068"/>
                <a:gd name="connsiteX88" fmla="*/ 1980144 w 2504597"/>
                <a:gd name="connsiteY88" fmla="*/ 3816176 h 3884068"/>
                <a:gd name="connsiteX89" fmla="*/ 1968062 w 2504597"/>
                <a:gd name="connsiteY89" fmla="*/ 3832810 h 3884068"/>
                <a:gd name="connsiteX90" fmla="*/ 1918606 w 2504597"/>
                <a:gd name="connsiteY90" fmla="*/ 3860611 h 3884068"/>
                <a:gd name="connsiteX91" fmla="*/ 1455484 w 2504597"/>
                <a:gd name="connsiteY91" fmla="*/ 3362289 h 3884068"/>
                <a:gd name="connsiteX92" fmla="*/ 1421742 w 2504597"/>
                <a:gd name="connsiteY92" fmla="*/ 3222397 h 3884068"/>
                <a:gd name="connsiteX93" fmla="*/ 1306791 w 2504597"/>
                <a:gd name="connsiteY93" fmla="*/ 3205176 h 3884068"/>
                <a:gd name="connsiteX94" fmla="*/ 1132542 w 2504597"/>
                <a:gd name="connsiteY94" fmla="*/ 3147613 h 3884068"/>
                <a:gd name="connsiteX95" fmla="*/ 1101070 w 2504597"/>
                <a:gd name="connsiteY95" fmla="*/ 3173435 h 3884068"/>
                <a:gd name="connsiteX96" fmla="*/ 1003832 w 2504597"/>
                <a:gd name="connsiteY96" fmla="*/ 3197325 h 3884068"/>
                <a:gd name="connsiteX97" fmla="*/ 759096 w 2504597"/>
                <a:gd name="connsiteY97" fmla="*/ 2954588 h 3884068"/>
                <a:gd name="connsiteX98" fmla="*/ 757729 w 2504597"/>
                <a:gd name="connsiteY98" fmla="*/ 2938077 h 3884068"/>
                <a:gd name="connsiteX99" fmla="*/ 700149 w 2504597"/>
                <a:gd name="connsiteY99" fmla="*/ 2898834 h 3884068"/>
                <a:gd name="connsiteX100" fmla="*/ 506988 w 2504597"/>
                <a:gd name="connsiteY100" fmla="*/ 2728055 h 3884068"/>
                <a:gd name="connsiteX101" fmla="*/ 154920 w 2504597"/>
                <a:gd name="connsiteY101" fmla="*/ 1274278 h 3884068"/>
                <a:gd name="connsiteX102" fmla="*/ 244564 w 2504597"/>
                <a:gd name="connsiteY102" fmla="*/ 1204416 h 3884068"/>
                <a:gd name="connsiteX103" fmla="*/ 243926 w 2504597"/>
                <a:gd name="connsiteY103" fmla="*/ 1203467 h 3884068"/>
                <a:gd name="connsiteX104" fmla="*/ 339195 w 2504597"/>
                <a:gd name="connsiteY104" fmla="*/ 727830 h 3884068"/>
                <a:gd name="connsiteX105" fmla="*/ 344338 w 2504597"/>
                <a:gd name="connsiteY105" fmla="*/ 724435 h 3884068"/>
                <a:gd name="connsiteX106" fmla="*/ 335590 w 2504597"/>
                <a:gd name="connsiteY106" fmla="*/ 723315 h 3884068"/>
                <a:gd name="connsiteX107" fmla="*/ 196078 w 2504597"/>
                <a:gd name="connsiteY107" fmla="*/ 682120 h 3884068"/>
                <a:gd name="connsiteX108" fmla="*/ 185117 w 2504597"/>
                <a:gd name="connsiteY108" fmla="*/ 675555 h 3884068"/>
                <a:gd name="connsiteX109" fmla="*/ 791872 w 2504597"/>
                <a:gd name="connsiteY109" fmla="*/ 591453 h 3884068"/>
                <a:gd name="connsiteX110" fmla="*/ 713561 w 2504597"/>
                <a:gd name="connsiteY110" fmla="*/ 26488 h 3884068"/>
                <a:gd name="connsiteX111" fmla="*/ 748671 w 2504597"/>
                <a:gd name="connsiteY111" fmla="*/ 29343 h 3884068"/>
                <a:gd name="connsiteX112" fmla="*/ 749293 w 2504597"/>
                <a:gd name="connsiteY112" fmla="*/ 28977 h 3884068"/>
                <a:gd name="connsiteX113" fmla="*/ 952624 w 2504597"/>
                <a:gd name="connsiteY113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085704 w 2504597"/>
                <a:gd name="connsiteY36" fmla="*/ 272092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1106648 w 2504597"/>
                <a:gd name="connsiteY41" fmla="*/ 296235 h 3884068"/>
                <a:gd name="connsiteX42" fmla="*/ 1085704 w 2504597"/>
                <a:gd name="connsiteY42" fmla="*/ 272092 h 3884068"/>
                <a:gd name="connsiteX43" fmla="*/ 952624 w 2504597"/>
                <a:gd name="connsiteY43" fmla="*/ 242 h 3884068"/>
                <a:gd name="connsiteX44" fmla="*/ 1271606 w 2504597"/>
                <a:gd name="connsiteY44" fmla="*/ 59187 h 3884068"/>
                <a:gd name="connsiteX45" fmla="*/ 1736293 w 2504597"/>
                <a:gd name="connsiteY45" fmla="*/ 484856 h 3884068"/>
                <a:gd name="connsiteX46" fmla="*/ 1249940 w 2504597"/>
                <a:gd name="connsiteY46" fmla="*/ 124746 h 3884068"/>
                <a:gd name="connsiteX47" fmla="*/ 1065607 w 2504597"/>
                <a:gd name="connsiteY47" fmla="*/ 78290 h 3884068"/>
                <a:gd name="connsiteX48" fmla="*/ 1008099 w 2504597"/>
                <a:gd name="connsiteY48" fmla="*/ 73028 h 3884068"/>
                <a:gd name="connsiteX49" fmla="*/ 1021644 w 2504597"/>
                <a:gd name="connsiteY49" fmla="*/ 78649 h 3884068"/>
                <a:gd name="connsiteX50" fmla="*/ 1114606 w 2504597"/>
                <a:gd name="connsiteY50" fmla="*/ 98875 h 3884068"/>
                <a:gd name="connsiteX51" fmla="*/ 1324615 w 2504597"/>
                <a:gd name="connsiteY51" fmla="*/ 178652 h 3884068"/>
                <a:gd name="connsiteX52" fmla="*/ 1728093 w 2504597"/>
                <a:gd name="connsiteY52" fmla="*/ 662733 h 3884068"/>
                <a:gd name="connsiteX53" fmla="*/ 1294363 w 2504597"/>
                <a:gd name="connsiteY53" fmla="*/ 240719 h 3884068"/>
                <a:gd name="connsiteX54" fmla="*/ 1194670 w 2504597"/>
                <a:gd name="connsiteY54" fmla="*/ 200757 h 3884068"/>
                <a:gd name="connsiteX55" fmla="*/ 1210014 w 2504597"/>
                <a:gd name="connsiteY55" fmla="*/ 215331 h 3884068"/>
                <a:gd name="connsiteX56" fmla="*/ 1290078 w 2504597"/>
                <a:gd name="connsiteY56" fmla="*/ 258014 h 3884068"/>
                <a:gd name="connsiteX57" fmla="*/ 1673675 w 2504597"/>
                <a:gd name="connsiteY57" fmla="*/ 740785 h 3884068"/>
                <a:gd name="connsiteX58" fmla="*/ 1523627 w 2504597"/>
                <a:gd name="connsiteY58" fmla="*/ 507074 h 3884068"/>
                <a:gd name="connsiteX59" fmla="*/ 1478128 w 2504597"/>
                <a:gd name="connsiteY59" fmla="*/ 465455 h 3884068"/>
                <a:gd name="connsiteX60" fmla="*/ 1538156 w 2504597"/>
                <a:gd name="connsiteY60" fmla="*/ 543973 h 3884068"/>
                <a:gd name="connsiteX61" fmla="*/ 1605157 w 2504597"/>
                <a:gd name="connsiteY61" fmla="*/ 1074812 h 3884068"/>
                <a:gd name="connsiteX62" fmla="*/ 1505897 w 2504597"/>
                <a:gd name="connsiteY62" fmla="*/ 669518 h 3884068"/>
                <a:gd name="connsiteX63" fmla="*/ 1496663 w 2504597"/>
                <a:gd name="connsiteY63" fmla="*/ 655834 h 3884068"/>
                <a:gd name="connsiteX64" fmla="*/ 1520330 w 2504597"/>
                <a:gd name="connsiteY64" fmla="*/ 719471 h 3884068"/>
                <a:gd name="connsiteX65" fmla="*/ 1431347 w 2504597"/>
                <a:gd name="connsiteY65" fmla="*/ 1255854 h 3884068"/>
                <a:gd name="connsiteX66" fmla="*/ 1421442 w 2504597"/>
                <a:gd name="connsiteY66" fmla="*/ 729408 h 3884068"/>
                <a:gd name="connsiteX67" fmla="*/ 1389465 w 2504597"/>
                <a:gd name="connsiteY67" fmla="*/ 651769 h 3884068"/>
                <a:gd name="connsiteX68" fmla="*/ 1425539 w 2504597"/>
                <a:gd name="connsiteY68" fmla="*/ 752455 h 3884068"/>
                <a:gd name="connsiteX69" fmla="*/ 1389757 w 2504597"/>
                <a:gd name="connsiteY69" fmla="*/ 1204115 h 3884068"/>
                <a:gd name="connsiteX70" fmla="*/ 1271029 w 2504597"/>
                <a:gd name="connsiteY70" fmla="*/ 554445 h 3884068"/>
                <a:gd name="connsiteX71" fmla="*/ 1232019 w 2504597"/>
                <a:gd name="connsiteY71" fmla="*/ 488484 h 3884068"/>
                <a:gd name="connsiteX72" fmla="*/ 1261257 w 2504597"/>
                <a:gd name="connsiteY72" fmla="*/ 542793 h 3884068"/>
                <a:gd name="connsiteX73" fmla="*/ 1312897 w 2504597"/>
                <a:gd name="connsiteY73" fmla="*/ 671638 h 3884068"/>
                <a:gd name="connsiteX74" fmla="*/ 1299257 w 2504597"/>
                <a:gd name="connsiteY74" fmla="*/ 1345235 h 3884068"/>
                <a:gd name="connsiteX75" fmla="*/ 1281283 w 2504597"/>
                <a:gd name="connsiteY75" fmla="*/ 1365458 h 3884068"/>
                <a:gd name="connsiteX76" fmla="*/ 1396905 w 2504597"/>
                <a:gd name="connsiteY76" fmla="*/ 1441244 h 3884068"/>
                <a:gd name="connsiteX77" fmla="*/ 1608698 w 2504597"/>
                <a:gd name="connsiteY77" fmla="*/ 1626344 h 3884068"/>
                <a:gd name="connsiteX78" fmla="*/ 2114548 w 2504597"/>
                <a:gd name="connsiteY78" fmla="*/ 2617928 h 3884068"/>
                <a:gd name="connsiteX79" fmla="*/ 2114376 w 2504597"/>
                <a:gd name="connsiteY79" fmla="*/ 2700073 h 3884068"/>
                <a:gd name="connsiteX80" fmla="*/ 2150557 w 2504597"/>
                <a:gd name="connsiteY80" fmla="*/ 2743452 h 3884068"/>
                <a:gd name="connsiteX81" fmla="*/ 2327989 w 2504597"/>
                <a:gd name="connsiteY81" fmla="*/ 2982250 h 3884068"/>
                <a:gd name="connsiteX82" fmla="*/ 2440546 w 2504597"/>
                <a:gd name="connsiteY82" fmla="*/ 3620104 h 3884068"/>
                <a:gd name="connsiteX83" fmla="*/ 2325818 w 2504597"/>
                <a:gd name="connsiteY83" fmla="*/ 3679338 h 3884068"/>
                <a:gd name="connsiteX84" fmla="*/ 2301353 w 2504597"/>
                <a:gd name="connsiteY84" fmla="*/ 3683320 h 3884068"/>
                <a:gd name="connsiteX85" fmla="*/ 2301168 w 2504597"/>
                <a:gd name="connsiteY85" fmla="*/ 3685595 h 3884068"/>
                <a:gd name="connsiteX86" fmla="*/ 2238115 w 2504597"/>
                <a:gd name="connsiteY86" fmla="*/ 3783833 h 3884068"/>
                <a:gd name="connsiteX87" fmla="*/ 1981668 w 2504597"/>
                <a:gd name="connsiteY87" fmla="*/ 3817185 h 3884068"/>
                <a:gd name="connsiteX88" fmla="*/ 1980144 w 2504597"/>
                <a:gd name="connsiteY88" fmla="*/ 3816176 h 3884068"/>
                <a:gd name="connsiteX89" fmla="*/ 1968062 w 2504597"/>
                <a:gd name="connsiteY89" fmla="*/ 3832810 h 3884068"/>
                <a:gd name="connsiteX90" fmla="*/ 1918606 w 2504597"/>
                <a:gd name="connsiteY90" fmla="*/ 3860611 h 3884068"/>
                <a:gd name="connsiteX91" fmla="*/ 1455484 w 2504597"/>
                <a:gd name="connsiteY91" fmla="*/ 3362289 h 3884068"/>
                <a:gd name="connsiteX92" fmla="*/ 1421742 w 2504597"/>
                <a:gd name="connsiteY92" fmla="*/ 3222397 h 3884068"/>
                <a:gd name="connsiteX93" fmla="*/ 1306791 w 2504597"/>
                <a:gd name="connsiteY93" fmla="*/ 3205176 h 3884068"/>
                <a:gd name="connsiteX94" fmla="*/ 1132542 w 2504597"/>
                <a:gd name="connsiteY94" fmla="*/ 3147613 h 3884068"/>
                <a:gd name="connsiteX95" fmla="*/ 1101070 w 2504597"/>
                <a:gd name="connsiteY95" fmla="*/ 3173435 h 3884068"/>
                <a:gd name="connsiteX96" fmla="*/ 1003832 w 2504597"/>
                <a:gd name="connsiteY96" fmla="*/ 3197325 h 3884068"/>
                <a:gd name="connsiteX97" fmla="*/ 759096 w 2504597"/>
                <a:gd name="connsiteY97" fmla="*/ 2954588 h 3884068"/>
                <a:gd name="connsiteX98" fmla="*/ 757729 w 2504597"/>
                <a:gd name="connsiteY98" fmla="*/ 2938077 h 3884068"/>
                <a:gd name="connsiteX99" fmla="*/ 700149 w 2504597"/>
                <a:gd name="connsiteY99" fmla="*/ 2898834 h 3884068"/>
                <a:gd name="connsiteX100" fmla="*/ 506988 w 2504597"/>
                <a:gd name="connsiteY100" fmla="*/ 2728055 h 3884068"/>
                <a:gd name="connsiteX101" fmla="*/ 154920 w 2504597"/>
                <a:gd name="connsiteY101" fmla="*/ 1274278 h 3884068"/>
                <a:gd name="connsiteX102" fmla="*/ 244564 w 2504597"/>
                <a:gd name="connsiteY102" fmla="*/ 1204416 h 3884068"/>
                <a:gd name="connsiteX103" fmla="*/ 243926 w 2504597"/>
                <a:gd name="connsiteY103" fmla="*/ 1203467 h 3884068"/>
                <a:gd name="connsiteX104" fmla="*/ 339195 w 2504597"/>
                <a:gd name="connsiteY104" fmla="*/ 727830 h 3884068"/>
                <a:gd name="connsiteX105" fmla="*/ 344338 w 2504597"/>
                <a:gd name="connsiteY105" fmla="*/ 724435 h 3884068"/>
                <a:gd name="connsiteX106" fmla="*/ 335590 w 2504597"/>
                <a:gd name="connsiteY106" fmla="*/ 723315 h 3884068"/>
                <a:gd name="connsiteX107" fmla="*/ 196078 w 2504597"/>
                <a:gd name="connsiteY107" fmla="*/ 682120 h 3884068"/>
                <a:gd name="connsiteX108" fmla="*/ 185117 w 2504597"/>
                <a:gd name="connsiteY108" fmla="*/ 675555 h 3884068"/>
                <a:gd name="connsiteX109" fmla="*/ 791872 w 2504597"/>
                <a:gd name="connsiteY109" fmla="*/ 591453 h 3884068"/>
                <a:gd name="connsiteX110" fmla="*/ 713561 w 2504597"/>
                <a:gd name="connsiteY110" fmla="*/ 26488 h 3884068"/>
                <a:gd name="connsiteX111" fmla="*/ 748671 w 2504597"/>
                <a:gd name="connsiteY111" fmla="*/ 29343 h 3884068"/>
                <a:gd name="connsiteX112" fmla="*/ 749293 w 2504597"/>
                <a:gd name="connsiteY112" fmla="*/ 28977 h 3884068"/>
                <a:gd name="connsiteX113" fmla="*/ 952624 w 2504597"/>
                <a:gd name="connsiteY113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085704 w 2504597"/>
                <a:gd name="connsiteY36" fmla="*/ 272092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1106648 w 2504597"/>
                <a:gd name="connsiteY41" fmla="*/ 296235 h 3884068"/>
                <a:gd name="connsiteX42" fmla="*/ 1085704 w 2504597"/>
                <a:gd name="connsiteY42" fmla="*/ 272092 h 3884068"/>
                <a:gd name="connsiteX43" fmla="*/ 952624 w 2504597"/>
                <a:gd name="connsiteY43" fmla="*/ 242 h 3884068"/>
                <a:gd name="connsiteX44" fmla="*/ 1271606 w 2504597"/>
                <a:gd name="connsiteY44" fmla="*/ 59187 h 3884068"/>
                <a:gd name="connsiteX45" fmla="*/ 1736293 w 2504597"/>
                <a:gd name="connsiteY45" fmla="*/ 484856 h 3884068"/>
                <a:gd name="connsiteX46" fmla="*/ 1249940 w 2504597"/>
                <a:gd name="connsiteY46" fmla="*/ 124746 h 3884068"/>
                <a:gd name="connsiteX47" fmla="*/ 1065607 w 2504597"/>
                <a:gd name="connsiteY47" fmla="*/ 78290 h 3884068"/>
                <a:gd name="connsiteX48" fmla="*/ 1008099 w 2504597"/>
                <a:gd name="connsiteY48" fmla="*/ 73028 h 3884068"/>
                <a:gd name="connsiteX49" fmla="*/ 1021644 w 2504597"/>
                <a:gd name="connsiteY49" fmla="*/ 78649 h 3884068"/>
                <a:gd name="connsiteX50" fmla="*/ 1114606 w 2504597"/>
                <a:gd name="connsiteY50" fmla="*/ 98875 h 3884068"/>
                <a:gd name="connsiteX51" fmla="*/ 1324615 w 2504597"/>
                <a:gd name="connsiteY51" fmla="*/ 178652 h 3884068"/>
                <a:gd name="connsiteX52" fmla="*/ 1728093 w 2504597"/>
                <a:gd name="connsiteY52" fmla="*/ 662733 h 3884068"/>
                <a:gd name="connsiteX53" fmla="*/ 1294363 w 2504597"/>
                <a:gd name="connsiteY53" fmla="*/ 240719 h 3884068"/>
                <a:gd name="connsiteX54" fmla="*/ 1194670 w 2504597"/>
                <a:gd name="connsiteY54" fmla="*/ 200757 h 3884068"/>
                <a:gd name="connsiteX55" fmla="*/ 1210014 w 2504597"/>
                <a:gd name="connsiteY55" fmla="*/ 215331 h 3884068"/>
                <a:gd name="connsiteX56" fmla="*/ 1290078 w 2504597"/>
                <a:gd name="connsiteY56" fmla="*/ 258014 h 3884068"/>
                <a:gd name="connsiteX57" fmla="*/ 1673675 w 2504597"/>
                <a:gd name="connsiteY57" fmla="*/ 740785 h 3884068"/>
                <a:gd name="connsiteX58" fmla="*/ 1523627 w 2504597"/>
                <a:gd name="connsiteY58" fmla="*/ 507074 h 3884068"/>
                <a:gd name="connsiteX59" fmla="*/ 1478128 w 2504597"/>
                <a:gd name="connsiteY59" fmla="*/ 465455 h 3884068"/>
                <a:gd name="connsiteX60" fmla="*/ 1538156 w 2504597"/>
                <a:gd name="connsiteY60" fmla="*/ 543973 h 3884068"/>
                <a:gd name="connsiteX61" fmla="*/ 1605157 w 2504597"/>
                <a:gd name="connsiteY61" fmla="*/ 1074812 h 3884068"/>
                <a:gd name="connsiteX62" fmla="*/ 1505897 w 2504597"/>
                <a:gd name="connsiteY62" fmla="*/ 669518 h 3884068"/>
                <a:gd name="connsiteX63" fmla="*/ 1496663 w 2504597"/>
                <a:gd name="connsiteY63" fmla="*/ 655834 h 3884068"/>
                <a:gd name="connsiteX64" fmla="*/ 1520330 w 2504597"/>
                <a:gd name="connsiteY64" fmla="*/ 719471 h 3884068"/>
                <a:gd name="connsiteX65" fmla="*/ 1431347 w 2504597"/>
                <a:gd name="connsiteY65" fmla="*/ 1255854 h 3884068"/>
                <a:gd name="connsiteX66" fmla="*/ 1421442 w 2504597"/>
                <a:gd name="connsiteY66" fmla="*/ 729408 h 3884068"/>
                <a:gd name="connsiteX67" fmla="*/ 1389465 w 2504597"/>
                <a:gd name="connsiteY67" fmla="*/ 651769 h 3884068"/>
                <a:gd name="connsiteX68" fmla="*/ 1425539 w 2504597"/>
                <a:gd name="connsiteY68" fmla="*/ 752455 h 3884068"/>
                <a:gd name="connsiteX69" fmla="*/ 1389757 w 2504597"/>
                <a:gd name="connsiteY69" fmla="*/ 1204115 h 3884068"/>
                <a:gd name="connsiteX70" fmla="*/ 1271029 w 2504597"/>
                <a:gd name="connsiteY70" fmla="*/ 554445 h 3884068"/>
                <a:gd name="connsiteX71" fmla="*/ 1232019 w 2504597"/>
                <a:gd name="connsiteY71" fmla="*/ 488484 h 3884068"/>
                <a:gd name="connsiteX72" fmla="*/ 1261257 w 2504597"/>
                <a:gd name="connsiteY72" fmla="*/ 542793 h 3884068"/>
                <a:gd name="connsiteX73" fmla="*/ 1312897 w 2504597"/>
                <a:gd name="connsiteY73" fmla="*/ 671638 h 3884068"/>
                <a:gd name="connsiteX74" fmla="*/ 1299257 w 2504597"/>
                <a:gd name="connsiteY74" fmla="*/ 1345235 h 3884068"/>
                <a:gd name="connsiteX75" fmla="*/ 1281283 w 2504597"/>
                <a:gd name="connsiteY75" fmla="*/ 1365458 h 3884068"/>
                <a:gd name="connsiteX76" fmla="*/ 1396905 w 2504597"/>
                <a:gd name="connsiteY76" fmla="*/ 1441244 h 3884068"/>
                <a:gd name="connsiteX77" fmla="*/ 1608698 w 2504597"/>
                <a:gd name="connsiteY77" fmla="*/ 1626344 h 3884068"/>
                <a:gd name="connsiteX78" fmla="*/ 2114548 w 2504597"/>
                <a:gd name="connsiteY78" fmla="*/ 2617928 h 3884068"/>
                <a:gd name="connsiteX79" fmla="*/ 2114376 w 2504597"/>
                <a:gd name="connsiteY79" fmla="*/ 2700073 h 3884068"/>
                <a:gd name="connsiteX80" fmla="*/ 2150557 w 2504597"/>
                <a:gd name="connsiteY80" fmla="*/ 2743452 h 3884068"/>
                <a:gd name="connsiteX81" fmla="*/ 2327989 w 2504597"/>
                <a:gd name="connsiteY81" fmla="*/ 2982250 h 3884068"/>
                <a:gd name="connsiteX82" fmla="*/ 2440546 w 2504597"/>
                <a:gd name="connsiteY82" fmla="*/ 3620104 h 3884068"/>
                <a:gd name="connsiteX83" fmla="*/ 2325818 w 2504597"/>
                <a:gd name="connsiteY83" fmla="*/ 3679338 h 3884068"/>
                <a:gd name="connsiteX84" fmla="*/ 2301353 w 2504597"/>
                <a:gd name="connsiteY84" fmla="*/ 3683320 h 3884068"/>
                <a:gd name="connsiteX85" fmla="*/ 2301168 w 2504597"/>
                <a:gd name="connsiteY85" fmla="*/ 3685595 h 3884068"/>
                <a:gd name="connsiteX86" fmla="*/ 2238115 w 2504597"/>
                <a:gd name="connsiteY86" fmla="*/ 3783833 h 3884068"/>
                <a:gd name="connsiteX87" fmla="*/ 1981668 w 2504597"/>
                <a:gd name="connsiteY87" fmla="*/ 3817185 h 3884068"/>
                <a:gd name="connsiteX88" fmla="*/ 1980144 w 2504597"/>
                <a:gd name="connsiteY88" fmla="*/ 3816176 h 3884068"/>
                <a:gd name="connsiteX89" fmla="*/ 1968062 w 2504597"/>
                <a:gd name="connsiteY89" fmla="*/ 3832810 h 3884068"/>
                <a:gd name="connsiteX90" fmla="*/ 1918606 w 2504597"/>
                <a:gd name="connsiteY90" fmla="*/ 3860611 h 3884068"/>
                <a:gd name="connsiteX91" fmla="*/ 1455484 w 2504597"/>
                <a:gd name="connsiteY91" fmla="*/ 3362289 h 3884068"/>
                <a:gd name="connsiteX92" fmla="*/ 1421742 w 2504597"/>
                <a:gd name="connsiteY92" fmla="*/ 3222397 h 3884068"/>
                <a:gd name="connsiteX93" fmla="*/ 1306791 w 2504597"/>
                <a:gd name="connsiteY93" fmla="*/ 3205176 h 3884068"/>
                <a:gd name="connsiteX94" fmla="*/ 1132542 w 2504597"/>
                <a:gd name="connsiteY94" fmla="*/ 3147613 h 3884068"/>
                <a:gd name="connsiteX95" fmla="*/ 1101070 w 2504597"/>
                <a:gd name="connsiteY95" fmla="*/ 3173435 h 3884068"/>
                <a:gd name="connsiteX96" fmla="*/ 1003832 w 2504597"/>
                <a:gd name="connsiteY96" fmla="*/ 3197325 h 3884068"/>
                <a:gd name="connsiteX97" fmla="*/ 759096 w 2504597"/>
                <a:gd name="connsiteY97" fmla="*/ 2954588 h 3884068"/>
                <a:gd name="connsiteX98" fmla="*/ 757729 w 2504597"/>
                <a:gd name="connsiteY98" fmla="*/ 2938077 h 3884068"/>
                <a:gd name="connsiteX99" fmla="*/ 700149 w 2504597"/>
                <a:gd name="connsiteY99" fmla="*/ 2898834 h 3884068"/>
                <a:gd name="connsiteX100" fmla="*/ 506988 w 2504597"/>
                <a:gd name="connsiteY100" fmla="*/ 2728055 h 3884068"/>
                <a:gd name="connsiteX101" fmla="*/ 154920 w 2504597"/>
                <a:gd name="connsiteY101" fmla="*/ 1274278 h 3884068"/>
                <a:gd name="connsiteX102" fmla="*/ 244564 w 2504597"/>
                <a:gd name="connsiteY102" fmla="*/ 1204416 h 3884068"/>
                <a:gd name="connsiteX103" fmla="*/ 243926 w 2504597"/>
                <a:gd name="connsiteY103" fmla="*/ 1203467 h 3884068"/>
                <a:gd name="connsiteX104" fmla="*/ 339195 w 2504597"/>
                <a:gd name="connsiteY104" fmla="*/ 727830 h 3884068"/>
                <a:gd name="connsiteX105" fmla="*/ 344338 w 2504597"/>
                <a:gd name="connsiteY105" fmla="*/ 724435 h 3884068"/>
                <a:gd name="connsiteX106" fmla="*/ 335590 w 2504597"/>
                <a:gd name="connsiteY106" fmla="*/ 723315 h 3884068"/>
                <a:gd name="connsiteX107" fmla="*/ 196078 w 2504597"/>
                <a:gd name="connsiteY107" fmla="*/ 682120 h 3884068"/>
                <a:gd name="connsiteX108" fmla="*/ 185117 w 2504597"/>
                <a:gd name="connsiteY108" fmla="*/ 675555 h 3884068"/>
                <a:gd name="connsiteX109" fmla="*/ 791872 w 2504597"/>
                <a:gd name="connsiteY109" fmla="*/ 591453 h 3884068"/>
                <a:gd name="connsiteX110" fmla="*/ 713561 w 2504597"/>
                <a:gd name="connsiteY110" fmla="*/ 26488 h 3884068"/>
                <a:gd name="connsiteX111" fmla="*/ 748671 w 2504597"/>
                <a:gd name="connsiteY111" fmla="*/ 29343 h 3884068"/>
                <a:gd name="connsiteX112" fmla="*/ 749293 w 2504597"/>
                <a:gd name="connsiteY112" fmla="*/ 28977 h 3884068"/>
                <a:gd name="connsiteX113" fmla="*/ 952624 w 2504597"/>
                <a:gd name="connsiteY113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106648 w 2504597"/>
                <a:gd name="connsiteY36" fmla="*/ 296235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1106648 w 2504597"/>
                <a:gd name="connsiteY41" fmla="*/ 296235 h 3884068"/>
                <a:gd name="connsiteX42" fmla="*/ 952624 w 2504597"/>
                <a:gd name="connsiteY42" fmla="*/ 242 h 3884068"/>
                <a:gd name="connsiteX43" fmla="*/ 1271606 w 2504597"/>
                <a:gd name="connsiteY43" fmla="*/ 59187 h 3884068"/>
                <a:gd name="connsiteX44" fmla="*/ 1736293 w 2504597"/>
                <a:gd name="connsiteY44" fmla="*/ 484856 h 3884068"/>
                <a:gd name="connsiteX45" fmla="*/ 1249940 w 2504597"/>
                <a:gd name="connsiteY45" fmla="*/ 124746 h 3884068"/>
                <a:gd name="connsiteX46" fmla="*/ 1065607 w 2504597"/>
                <a:gd name="connsiteY46" fmla="*/ 78290 h 3884068"/>
                <a:gd name="connsiteX47" fmla="*/ 1008099 w 2504597"/>
                <a:gd name="connsiteY47" fmla="*/ 73028 h 3884068"/>
                <a:gd name="connsiteX48" fmla="*/ 1021644 w 2504597"/>
                <a:gd name="connsiteY48" fmla="*/ 78649 h 3884068"/>
                <a:gd name="connsiteX49" fmla="*/ 1114606 w 2504597"/>
                <a:gd name="connsiteY49" fmla="*/ 98875 h 3884068"/>
                <a:gd name="connsiteX50" fmla="*/ 1324615 w 2504597"/>
                <a:gd name="connsiteY50" fmla="*/ 178652 h 3884068"/>
                <a:gd name="connsiteX51" fmla="*/ 1728093 w 2504597"/>
                <a:gd name="connsiteY51" fmla="*/ 662733 h 3884068"/>
                <a:gd name="connsiteX52" fmla="*/ 1294363 w 2504597"/>
                <a:gd name="connsiteY52" fmla="*/ 240719 h 3884068"/>
                <a:gd name="connsiteX53" fmla="*/ 1194670 w 2504597"/>
                <a:gd name="connsiteY53" fmla="*/ 200757 h 3884068"/>
                <a:gd name="connsiteX54" fmla="*/ 1210014 w 2504597"/>
                <a:gd name="connsiteY54" fmla="*/ 215331 h 3884068"/>
                <a:gd name="connsiteX55" fmla="*/ 1290078 w 2504597"/>
                <a:gd name="connsiteY55" fmla="*/ 258014 h 3884068"/>
                <a:gd name="connsiteX56" fmla="*/ 1673675 w 2504597"/>
                <a:gd name="connsiteY56" fmla="*/ 740785 h 3884068"/>
                <a:gd name="connsiteX57" fmla="*/ 1523627 w 2504597"/>
                <a:gd name="connsiteY57" fmla="*/ 507074 h 3884068"/>
                <a:gd name="connsiteX58" fmla="*/ 1478128 w 2504597"/>
                <a:gd name="connsiteY58" fmla="*/ 465455 h 3884068"/>
                <a:gd name="connsiteX59" fmla="*/ 1538156 w 2504597"/>
                <a:gd name="connsiteY59" fmla="*/ 543973 h 3884068"/>
                <a:gd name="connsiteX60" fmla="*/ 1605157 w 2504597"/>
                <a:gd name="connsiteY60" fmla="*/ 1074812 h 3884068"/>
                <a:gd name="connsiteX61" fmla="*/ 1505897 w 2504597"/>
                <a:gd name="connsiteY61" fmla="*/ 669518 h 3884068"/>
                <a:gd name="connsiteX62" fmla="*/ 1496663 w 2504597"/>
                <a:gd name="connsiteY62" fmla="*/ 655834 h 3884068"/>
                <a:gd name="connsiteX63" fmla="*/ 1520330 w 2504597"/>
                <a:gd name="connsiteY63" fmla="*/ 719471 h 3884068"/>
                <a:gd name="connsiteX64" fmla="*/ 1431347 w 2504597"/>
                <a:gd name="connsiteY64" fmla="*/ 1255854 h 3884068"/>
                <a:gd name="connsiteX65" fmla="*/ 1421442 w 2504597"/>
                <a:gd name="connsiteY65" fmla="*/ 729408 h 3884068"/>
                <a:gd name="connsiteX66" fmla="*/ 1389465 w 2504597"/>
                <a:gd name="connsiteY66" fmla="*/ 651769 h 3884068"/>
                <a:gd name="connsiteX67" fmla="*/ 1425539 w 2504597"/>
                <a:gd name="connsiteY67" fmla="*/ 752455 h 3884068"/>
                <a:gd name="connsiteX68" fmla="*/ 1389757 w 2504597"/>
                <a:gd name="connsiteY68" fmla="*/ 1204115 h 3884068"/>
                <a:gd name="connsiteX69" fmla="*/ 1271029 w 2504597"/>
                <a:gd name="connsiteY69" fmla="*/ 554445 h 3884068"/>
                <a:gd name="connsiteX70" fmla="*/ 1232019 w 2504597"/>
                <a:gd name="connsiteY70" fmla="*/ 488484 h 3884068"/>
                <a:gd name="connsiteX71" fmla="*/ 1261257 w 2504597"/>
                <a:gd name="connsiteY71" fmla="*/ 542793 h 3884068"/>
                <a:gd name="connsiteX72" fmla="*/ 1312897 w 2504597"/>
                <a:gd name="connsiteY72" fmla="*/ 671638 h 3884068"/>
                <a:gd name="connsiteX73" fmla="*/ 1299257 w 2504597"/>
                <a:gd name="connsiteY73" fmla="*/ 1345235 h 3884068"/>
                <a:gd name="connsiteX74" fmla="*/ 1281283 w 2504597"/>
                <a:gd name="connsiteY74" fmla="*/ 1365458 h 3884068"/>
                <a:gd name="connsiteX75" fmla="*/ 1396905 w 2504597"/>
                <a:gd name="connsiteY75" fmla="*/ 1441244 h 3884068"/>
                <a:gd name="connsiteX76" fmla="*/ 1608698 w 2504597"/>
                <a:gd name="connsiteY76" fmla="*/ 1626344 h 3884068"/>
                <a:gd name="connsiteX77" fmla="*/ 2114548 w 2504597"/>
                <a:gd name="connsiteY77" fmla="*/ 2617928 h 3884068"/>
                <a:gd name="connsiteX78" fmla="*/ 2114376 w 2504597"/>
                <a:gd name="connsiteY78" fmla="*/ 2700073 h 3884068"/>
                <a:gd name="connsiteX79" fmla="*/ 2150557 w 2504597"/>
                <a:gd name="connsiteY79" fmla="*/ 2743452 h 3884068"/>
                <a:gd name="connsiteX80" fmla="*/ 2327989 w 2504597"/>
                <a:gd name="connsiteY80" fmla="*/ 2982250 h 3884068"/>
                <a:gd name="connsiteX81" fmla="*/ 2440546 w 2504597"/>
                <a:gd name="connsiteY81" fmla="*/ 3620104 h 3884068"/>
                <a:gd name="connsiteX82" fmla="*/ 2325818 w 2504597"/>
                <a:gd name="connsiteY82" fmla="*/ 3679338 h 3884068"/>
                <a:gd name="connsiteX83" fmla="*/ 2301353 w 2504597"/>
                <a:gd name="connsiteY83" fmla="*/ 3683320 h 3884068"/>
                <a:gd name="connsiteX84" fmla="*/ 2301168 w 2504597"/>
                <a:gd name="connsiteY84" fmla="*/ 3685595 h 3884068"/>
                <a:gd name="connsiteX85" fmla="*/ 2238115 w 2504597"/>
                <a:gd name="connsiteY85" fmla="*/ 3783833 h 3884068"/>
                <a:gd name="connsiteX86" fmla="*/ 1981668 w 2504597"/>
                <a:gd name="connsiteY86" fmla="*/ 3817185 h 3884068"/>
                <a:gd name="connsiteX87" fmla="*/ 1980144 w 2504597"/>
                <a:gd name="connsiteY87" fmla="*/ 3816176 h 3884068"/>
                <a:gd name="connsiteX88" fmla="*/ 1968062 w 2504597"/>
                <a:gd name="connsiteY88" fmla="*/ 3832810 h 3884068"/>
                <a:gd name="connsiteX89" fmla="*/ 1918606 w 2504597"/>
                <a:gd name="connsiteY89" fmla="*/ 3860611 h 3884068"/>
                <a:gd name="connsiteX90" fmla="*/ 1455484 w 2504597"/>
                <a:gd name="connsiteY90" fmla="*/ 3362289 h 3884068"/>
                <a:gd name="connsiteX91" fmla="*/ 1421742 w 2504597"/>
                <a:gd name="connsiteY91" fmla="*/ 3222397 h 3884068"/>
                <a:gd name="connsiteX92" fmla="*/ 1306791 w 2504597"/>
                <a:gd name="connsiteY92" fmla="*/ 3205176 h 3884068"/>
                <a:gd name="connsiteX93" fmla="*/ 1132542 w 2504597"/>
                <a:gd name="connsiteY93" fmla="*/ 3147613 h 3884068"/>
                <a:gd name="connsiteX94" fmla="*/ 1101070 w 2504597"/>
                <a:gd name="connsiteY94" fmla="*/ 3173435 h 3884068"/>
                <a:gd name="connsiteX95" fmla="*/ 1003832 w 2504597"/>
                <a:gd name="connsiteY95" fmla="*/ 3197325 h 3884068"/>
                <a:gd name="connsiteX96" fmla="*/ 759096 w 2504597"/>
                <a:gd name="connsiteY96" fmla="*/ 2954588 h 3884068"/>
                <a:gd name="connsiteX97" fmla="*/ 757729 w 2504597"/>
                <a:gd name="connsiteY97" fmla="*/ 2938077 h 3884068"/>
                <a:gd name="connsiteX98" fmla="*/ 700149 w 2504597"/>
                <a:gd name="connsiteY98" fmla="*/ 2898834 h 3884068"/>
                <a:gd name="connsiteX99" fmla="*/ 506988 w 2504597"/>
                <a:gd name="connsiteY99" fmla="*/ 2728055 h 3884068"/>
                <a:gd name="connsiteX100" fmla="*/ 154920 w 2504597"/>
                <a:gd name="connsiteY100" fmla="*/ 1274278 h 3884068"/>
                <a:gd name="connsiteX101" fmla="*/ 244564 w 2504597"/>
                <a:gd name="connsiteY101" fmla="*/ 1204416 h 3884068"/>
                <a:gd name="connsiteX102" fmla="*/ 243926 w 2504597"/>
                <a:gd name="connsiteY102" fmla="*/ 1203467 h 3884068"/>
                <a:gd name="connsiteX103" fmla="*/ 339195 w 2504597"/>
                <a:gd name="connsiteY103" fmla="*/ 727830 h 3884068"/>
                <a:gd name="connsiteX104" fmla="*/ 344338 w 2504597"/>
                <a:gd name="connsiteY104" fmla="*/ 724435 h 3884068"/>
                <a:gd name="connsiteX105" fmla="*/ 335590 w 2504597"/>
                <a:gd name="connsiteY105" fmla="*/ 723315 h 3884068"/>
                <a:gd name="connsiteX106" fmla="*/ 196078 w 2504597"/>
                <a:gd name="connsiteY106" fmla="*/ 682120 h 3884068"/>
                <a:gd name="connsiteX107" fmla="*/ 185117 w 2504597"/>
                <a:gd name="connsiteY107" fmla="*/ 675555 h 3884068"/>
                <a:gd name="connsiteX108" fmla="*/ 791872 w 2504597"/>
                <a:gd name="connsiteY108" fmla="*/ 591453 h 3884068"/>
                <a:gd name="connsiteX109" fmla="*/ 713561 w 2504597"/>
                <a:gd name="connsiteY109" fmla="*/ 26488 h 3884068"/>
                <a:gd name="connsiteX110" fmla="*/ 748671 w 2504597"/>
                <a:gd name="connsiteY110" fmla="*/ 29343 h 3884068"/>
                <a:gd name="connsiteX111" fmla="*/ 749293 w 2504597"/>
                <a:gd name="connsiteY111" fmla="*/ 28977 h 3884068"/>
                <a:gd name="connsiteX112" fmla="*/ 952624 w 2504597"/>
                <a:gd name="connsiteY112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164482 w 2504597"/>
                <a:gd name="connsiteY36" fmla="*/ 374284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952624 w 2504597"/>
                <a:gd name="connsiteY41" fmla="*/ 242 h 3884068"/>
                <a:gd name="connsiteX42" fmla="*/ 1271606 w 2504597"/>
                <a:gd name="connsiteY42" fmla="*/ 59187 h 3884068"/>
                <a:gd name="connsiteX43" fmla="*/ 1736293 w 2504597"/>
                <a:gd name="connsiteY43" fmla="*/ 484856 h 3884068"/>
                <a:gd name="connsiteX44" fmla="*/ 1249940 w 2504597"/>
                <a:gd name="connsiteY44" fmla="*/ 124746 h 3884068"/>
                <a:gd name="connsiteX45" fmla="*/ 1065607 w 2504597"/>
                <a:gd name="connsiteY45" fmla="*/ 78290 h 3884068"/>
                <a:gd name="connsiteX46" fmla="*/ 1008099 w 2504597"/>
                <a:gd name="connsiteY46" fmla="*/ 73028 h 3884068"/>
                <a:gd name="connsiteX47" fmla="*/ 1021644 w 2504597"/>
                <a:gd name="connsiteY47" fmla="*/ 78649 h 3884068"/>
                <a:gd name="connsiteX48" fmla="*/ 1114606 w 2504597"/>
                <a:gd name="connsiteY48" fmla="*/ 98875 h 3884068"/>
                <a:gd name="connsiteX49" fmla="*/ 1324615 w 2504597"/>
                <a:gd name="connsiteY49" fmla="*/ 178652 h 3884068"/>
                <a:gd name="connsiteX50" fmla="*/ 1728093 w 2504597"/>
                <a:gd name="connsiteY50" fmla="*/ 662733 h 3884068"/>
                <a:gd name="connsiteX51" fmla="*/ 1294363 w 2504597"/>
                <a:gd name="connsiteY51" fmla="*/ 240719 h 3884068"/>
                <a:gd name="connsiteX52" fmla="*/ 1194670 w 2504597"/>
                <a:gd name="connsiteY52" fmla="*/ 200757 h 3884068"/>
                <a:gd name="connsiteX53" fmla="*/ 1210014 w 2504597"/>
                <a:gd name="connsiteY53" fmla="*/ 215331 h 3884068"/>
                <a:gd name="connsiteX54" fmla="*/ 1290078 w 2504597"/>
                <a:gd name="connsiteY54" fmla="*/ 258014 h 3884068"/>
                <a:gd name="connsiteX55" fmla="*/ 1673675 w 2504597"/>
                <a:gd name="connsiteY55" fmla="*/ 740785 h 3884068"/>
                <a:gd name="connsiteX56" fmla="*/ 1523627 w 2504597"/>
                <a:gd name="connsiteY56" fmla="*/ 507074 h 3884068"/>
                <a:gd name="connsiteX57" fmla="*/ 1478128 w 2504597"/>
                <a:gd name="connsiteY57" fmla="*/ 465455 h 3884068"/>
                <a:gd name="connsiteX58" fmla="*/ 1538156 w 2504597"/>
                <a:gd name="connsiteY58" fmla="*/ 543973 h 3884068"/>
                <a:gd name="connsiteX59" fmla="*/ 1605157 w 2504597"/>
                <a:gd name="connsiteY59" fmla="*/ 1074812 h 3884068"/>
                <a:gd name="connsiteX60" fmla="*/ 1505897 w 2504597"/>
                <a:gd name="connsiteY60" fmla="*/ 669518 h 3884068"/>
                <a:gd name="connsiteX61" fmla="*/ 1496663 w 2504597"/>
                <a:gd name="connsiteY61" fmla="*/ 655834 h 3884068"/>
                <a:gd name="connsiteX62" fmla="*/ 1520330 w 2504597"/>
                <a:gd name="connsiteY62" fmla="*/ 719471 h 3884068"/>
                <a:gd name="connsiteX63" fmla="*/ 1431347 w 2504597"/>
                <a:gd name="connsiteY63" fmla="*/ 1255854 h 3884068"/>
                <a:gd name="connsiteX64" fmla="*/ 1421442 w 2504597"/>
                <a:gd name="connsiteY64" fmla="*/ 729408 h 3884068"/>
                <a:gd name="connsiteX65" fmla="*/ 1389465 w 2504597"/>
                <a:gd name="connsiteY65" fmla="*/ 651769 h 3884068"/>
                <a:gd name="connsiteX66" fmla="*/ 1425539 w 2504597"/>
                <a:gd name="connsiteY66" fmla="*/ 752455 h 3884068"/>
                <a:gd name="connsiteX67" fmla="*/ 1389757 w 2504597"/>
                <a:gd name="connsiteY67" fmla="*/ 1204115 h 3884068"/>
                <a:gd name="connsiteX68" fmla="*/ 1271029 w 2504597"/>
                <a:gd name="connsiteY68" fmla="*/ 554445 h 3884068"/>
                <a:gd name="connsiteX69" fmla="*/ 1232019 w 2504597"/>
                <a:gd name="connsiteY69" fmla="*/ 488484 h 3884068"/>
                <a:gd name="connsiteX70" fmla="*/ 1261257 w 2504597"/>
                <a:gd name="connsiteY70" fmla="*/ 542793 h 3884068"/>
                <a:gd name="connsiteX71" fmla="*/ 1312897 w 2504597"/>
                <a:gd name="connsiteY71" fmla="*/ 671638 h 3884068"/>
                <a:gd name="connsiteX72" fmla="*/ 1299257 w 2504597"/>
                <a:gd name="connsiteY72" fmla="*/ 1345235 h 3884068"/>
                <a:gd name="connsiteX73" fmla="*/ 1281283 w 2504597"/>
                <a:gd name="connsiteY73" fmla="*/ 1365458 h 3884068"/>
                <a:gd name="connsiteX74" fmla="*/ 1396905 w 2504597"/>
                <a:gd name="connsiteY74" fmla="*/ 1441244 h 3884068"/>
                <a:gd name="connsiteX75" fmla="*/ 1608698 w 2504597"/>
                <a:gd name="connsiteY75" fmla="*/ 1626344 h 3884068"/>
                <a:gd name="connsiteX76" fmla="*/ 2114548 w 2504597"/>
                <a:gd name="connsiteY76" fmla="*/ 2617928 h 3884068"/>
                <a:gd name="connsiteX77" fmla="*/ 2114376 w 2504597"/>
                <a:gd name="connsiteY77" fmla="*/ 2700073 h 3884068"/>
                <a:gd name="connsiteX78" fmla="*/ 2150557 w 2504597"/>
                <a:gd name="connsiteY78" fmla="*/ 2743452 h 3884068"/>
                <a:gd name="connsiteX79" fmla="*/ 2327989 w 2504597"/>
                <a:gd name="connsiteY79" fmla="*/ 2982250 h 3884068"/>
                <a:gd name="connsiteX80" fmla="*/ 2440546 w 2504597"/>
                <a:gd name="connsiteY80" fmla="*/ 3620104 h 3884068"/>
                <a:gd name="connsiteX81" fmla="*/ 2325818 w 2504597"/>
                <a:gd name="connsiteY81" fmla="*/ 3679338 h 3884068"/>
                <a:gd name="connsiteX82" fmla="*/ 2301353 w 2504597"/>
                <a:gd name="connsiteY82" fmla="*/ 3683320 h 3884068"/>
                <a:gd name="connsiteX83" fmla="*/ 2301168 w 2504597"/>
                <a:gd name="connsiteY83" fmla="*/ 3685595 h 3884068"/>
                <a:gd name="connsiteX84" fmla="*/ 2238115 w 2504597"/>
                <a:gd name="connsiteY84" fmla="*/ 3783833 h 3884068"/>
                <a:gd name="connsiteX85" fmla="*/ 1981668 w 2504597"/>
                <a:gd name="connsiteY85" fmla="*/ 3817185 h 3884068"/>
                <a:gd name="connsiteX86" fmla="*/ 1980144 w 2504597"/>
                <a:gd name="connsiteY86" fmla="*/ 3816176 h 3884068"/>
                <a:gd name="connsiteX87" fmla="*/ 1968062 w 2504597"/>
                <a:gd name="connsiteY87" fmla="*/ 3832810 h 3884068"/>
                <a:gd name="connsiteX88" fmla="*/ 1918606 w 2504597"/>
                <a:gd name="connsiteY88" fmla="*/ 3860611 h 3884068"/>
                <a:gd name="connsiteX89" fmla="*/ 1455484 w 2504597"/>
                <a:gd name="connsiteY89" fmla="*/ 3362289 h 3884068"/>
                <a:gd name="connsiteX90" fmla="*/ 1421742 w 2504597"/>
                <a:gd name="connsiteY90" fmla="*/ 3222397 h 3884068"/>
                <a:gd name="connsiteX91" fmla="*/ 1306791 w 2504597"/>
                <a:gd name="connsiteY91" fmla="*/ 3205176 h 3884068"/>
                <a:gd name="connsiteX92" fmla="*/ 1132542 w 2504597"/>
                <a:gd name="connsiteY92" fmla="*/ 3147613 h 3884068"/>
                <a:gd name="connsiteX93" fmla="*/ 1101070 w 2504597"/>
                <a:gd name="connsiteY93" fmla="*/ 3173435 h 3884068"/>
                <a:gd name="connsiteX94" fmla="*/ 1003832 w 2504597"/>
                <a:gd name="connsiteY94" fmla="*/ 3197325 h 3884068"/>
                <a:gd name="connsiteX95" fmla="*/ 759096 w 2504597"/>
                <a:gd name="connsiteY95" fmla="*/ 2954588 h 3884068"/>
                <a:gd name="connsiteX96" fmla="*/ 757729 w 2504597"/>
                <a:gd name="connsiteY96" fmla="*/ 2938077 h 3884068"/>
                <a:gd name="connsiteX97" fmla="*/ 700149 w 2504597"/>
                <a:gd name="connsiteY97" fmla="*/ 2898834 h 3884068"/>
                <a:gd name="connsiteX98" fmla="*/ 506988 w 2504597"/>
                <a:gd name="connsiteY98" fmla="*/ 2728055 h 3884068"/>
                <a:gd name="connsiteX99" fmla="*/ 154920 w 2504597"/>
                <a:gd name="connsiteY99" fmla="*/ 1274278 h 3884068"/>
                <a:gd name="connsiteX100" fmla="*/ 244564 w 2504597"/>
                <a:gd name="connsiteY100" fmla="*/ 1204416 h 3884068"/>
                <a:gd name="connsiteX101" fmla="*/ 243926 w 2504597"/>
                <a:gd name="connsiteY101" fmla="*/ 1203467 h 3884068"/>
                <a:gd name="connsiteX102" fmla="*/ 339195 w 2504597"/>
                <a:gd name="connsiteY102" fmla="*/ 727830 h 3884068"/>
                <a:gd name="connsiteX103" fmla="*/ 344338 w 2504597"/>
                <a:gd name="connsiteY103" fmla="*/ 724435 h 3884068"/>
                <a:gd name="connsiteX104" fmla="*/ 335590 w 2504597"/>
                <a:gd name="connsiteY104" fmla="*/ 723315 h 3884068"/>
                <a:gd name="connsiteX105" fmla="*/ 196078 w 2504597"/>
                <a:gd name="connsiteY105" fmla="*/ 682120 h 3884068"/>
                <a:gd name="connsiteX106" fmla="*/ 185117 w 2504597"/>
                <a:gd name="connsiteY106" fmla="*/ 675555 h 3884068"/>
                <a:gd name="connsiteX107" fmla="*/ 791872 w 2504597"/>
                <a:gd name="connsiteY107" fmla="*/ 591453 h 3884068"/>
                <a:gd name="connsiteX108" fmla="*/ 713561 w 2504597"/>
                <a:gd name="connsiteY108" fmla="*/ 26488 h 3884068"/>
                <a:gd name="connsiteX109" fmla="*/ 748671 w 2504597"/>
                <a:gd name="connsiteY109" fmla="*/ 29343 h 3884068"/>
                <a:gd name="connsiteX110" fmla="*/ 749293 w 2504597"/>
                <a:gd name="connsiteY110" fmla="*/ 28977 h 3884068"/>
                <a:gd name="connsiteX111" fmla="*/ 952624 w 2504597"/>
                <a:gd name="connsiteY111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164482 w 2504597"/>
                <a:gd name="connsiteY36" fmla="*/ 374284 h 3884068"/>
                <a:gd name="connsiteX37" fmla="*/ 1129023 w 2504597"/>
                <a:gd name="connsiteY37" fmla="*/ 327931 h 3884068"/>
                <a:gd name="connsiteX38" fmla="*/ 1179076 w 2504597"/>
                <a:gd name="connsiteY38" fmla="*/ 398961 h 3884068"/>
                <a:gd name="connsiteX39" fmla="*/ 1164482 w 2504597"/>
                <a:gd name="connsiteY39" fmla="*/ 374284 h 3884068"/>
                <a:gd name="connsiteX40" fmla="*/ 952624 w 2504597"/>
                <a:gd name="connsiteY40" fmla="*/ 242 h 3884068"/>
                <a:gd name="connsiteX41" fmla="*/ 1271606 w 2504597"/>
                <a:gd name="connsiteY41" fmla="*/ 59187 h 3884068"/>
                <a:gd name="connsiteX42" fmla="*/ 1736293 w 2504597"/>
                <a:gd name="connsiteY42" fmla="*/ 484856 h 3884068"/>
                <a:gd name="connsiteX43" fmla="*/ 1249940 w 2504597"/>
                <a:gd name="connsiteY43" fmla="*/ 124746 h 3884068"/>
                <a:gd name="connsiteX44" fmla="*/ 1065607 w 2504597"/>
                <a:gd name="connsiteY44" fmla="*/ 78290 h 3884068"/>
                <a:gd name="connsiteX45" fmla="*/ 1008099 w 2504597"/>
                <a:gd name="connsiteY45" fmla="*/ 73028 h 3884068"/>
                <a:gd name="connsiteX46" fmla="*/ 1021644 w 2504597"/>
                <a:gd name="connsiteY46" fmla="*/ 78649 h 3884068"/>
                <a:gd name="connsiteX47" fmla="*/ 1114606 w 2504597"/>
                <a:gd name="connsiteY47" fmla="*/ 98875 h 3884068"/>
                <a:gd name="connsiteX48" fmla="*/ 1324615 w 2504597"/>
                <a:gd name="connsiteY48" fmla="*/ 178652 h 3884068"/>
                <a:gd name="connsiteX49" fmla="*/ 1728093 w 2504597"/>
                <a:gd name="connsiteY49" fmla="*/ 662733 h 3884068"/>
                <a:gd name="connsiteX50" fmla="*/ 1294363 w 2504597"/>
                <a:gd name="connsiteY50" fmla="*/ 240719 h 3884068"/>
                <a:gd name="connsiteX51" fmla="*/ 1194670 w 2504597"/>
                <a:gd name="connsiteY51" fmla="*/ 200757 h 3884068"/>
                <a:gd name="connsiteX52" fmla="*/ 1210014 w 2504597"/>
                <a:gd name="connsiteY52" fmla="*/ 215331 h 3884068"/>
                <a:gd name="connsiteX53" fmla="*/ 1290078 w 2504597"/>
                <a:gd name="connsiteY53" fmla="*/ 258014 h 3884068"/>
                <a:gd name="connsiteX54" fmla="*/ 1673675 w 2504597"/>
                <a:gd name="connsiteY54" fmla="*/ 740785 h 3884068"/>
                <a:gd name="connsiteX55" fmla="*/ 1523627 w 2504597"/>
                <a:gd name="connsiteY55" fmla="*/ 507074 h 3884068"/>
                <a:gd name="connsiteX56" fmla="*/ 1478128 w 2504597"/>
                <a:gd name="connsiteY56" fmla="*/ 465455 h 3884068"/>
                <a:gd name="connsiteX57" fmla="*/ 1538156 w 2504597"/>
                <a:gd name="connsiteY57" fmla="*/ 543973 h 3884068"/>
                <a:gd name="connsiteX58" fmla="*/ 1605157 w 2504597"/>
                <a:gd name="connsiteY58" fmla="*/ 1074812 h 3884068"/>
                <a:gd name="connsiteX59" fmla="*/ 1505897 w 2504597"/>
                <a:gd name="connsiteY59" fmla="*/ 669518 h 3884068"/>
                <a:gd name="connsiteX60" fmla="*/ 1496663 w 2504597"/>
                <a:gd name="connsiteY60" fmla="*/ 655834 h 3884068"/>
                <a:gd name="connsiteX61" fmla="*/ 1520330 w 2504597"/>
                <a:gd name="connsiteY61" fmla="*/ 719471 h 3884068"/>
                <a:gd name="connsiteX62" fmla="*/ 1431347 w 2504597"/>
                <a:gd name="connsiteY62" fmla="*/ 1255854 h 3884068"/>
                <a:gd name="connsiteX63" fmla="*/ 1421442 w 2504597"/>
                <a:gd name="connsiteY63" fmla="*/ 729408 h 3884068"/>
                <a:gd name="connsiteX64" fmla="*/ 1389465 w 2504597"/>
                <a:gd name="connsiteY64" fmla="*/ 651769 h 3884068"/>
                <a:gd name="connsiteX65" fmla="*/ 1425539 w 2504597"/>
                <a:gd name="connsiteY65" fmla="*/ 752455 h 3884068"/>
                <a:gd name="connsiteX66" fmla="*/ 1389757 w 2504597"/>
                <a:gd name="connsiteY66" fmla="*/ 1204115 h 3884068"/>
                <a:gd name="connsiteX67" fmla="*/ 1271029 w 2504597"/>
                <a:gd name="connsiteY67" fmla="*/ 554445 h 3884068"/>
                <a:gd name="connsiteX68" fmla="*/ 1232019 w 2504597"/>
                <a:gd name="connsiteY68" fmla="*/ 488484 h 3884068"/>
                <a:gd name="connsiteX69" fmla="*/ 1261257 w 2504597"/>
                <a:gd name="connsiteY69" fmla="*/ 542793 h 3884068"/>
                <a:gd name="connsiteX70" fmla="*/ 1312897 w 2504597"/>
                <a:gd name="connsiteY70" fmla="*/ 671638 h 3884068"/>
                <a:gd name="connsiteX71" fmla="*/ 1299257 w 2504597"/>
                <a:gd name="connsiteY71" fmla="*/ 1345235 h 3884068"/>
                <a:gd name="connsiteX72" fmla="*/ 1281283 w 2504597"/>
                <a:gd name="connsiteY72" fmla="*/ 1365458 h 3884068"/>
                <a:gd name="connsiteX73" fmla="*/ 1396905 w 2504597"/>
                <a:gd name="connsiteY73" fmla="*/ 1441244 h 3884068"/>
                <a:gd name="connsiteX74" fmla="*/ 1608698 w 2504597"/>
                <a:gd name="connsiteY74" fmla="*/ 1626344 h 3884068"/>
                <a:gd name="connsiteX75" fmla="*/ 2114548 w 2504597"/>
                <a:gd name="connsiteY75" fmla="*/ 2617928 h 3884068"/>
                <a:gd name="connsiteX76" fmla="*/ 2114376 w 2504597"/>
                <a:gd name="connsiteY76" fmla="*/ 2700073 h 3884068"/>
                <a:gd name="connsiteX77" fmla="*/ 2150557 w 2504597"/>
                <a:gd name="connsiteY77" fmla="*/ 2743452 h 3884068"/>
                <a:gd name="connsiteX78" fmla="*/ 2327989 w 2504597"/>
                <a:gd name="connsiteY78" fmla="*/ 2982250 h 3884068"/>
                <a:gd name="connsiteX79" fmla="*/ 2440546 w 2504597"/>
                <a:gd name="connsiteY79" fmla="*/ 3620104 h 3884068"/>
                <a:gd name="connsiteX80" fmla="*/ 2325818 w 2504597"/>
                <a:gd name="connsiteY80" fmla="*/ 3679338 h 3884068"/>
                <a:gd name="connsiteX81" fmla="*/ 2301353 w 2504597"/>
                <a:gd name="connsiteY81" fmla="*/ 3683320 h 3884068"/>
                <a:gd name="connsiteX82" fmla="*/ 2301168 w 2504597"/>
                <a:gd name="connsiteY82" fmla="*/ 3685595 h 3884068"/>
                <a:gd name="connsiteX83" fmla="*/ 2238115 w 2504597"/>
                <a:gd name="connsiteY83" fmla="*/ 3783833 h 3884068"/>
                <a:gd name="connsiteX84" fmla="*/ 1981668 w 2504597"/>
                <a:gd name="connsiteY84" fmla="*/ 3817185 h 3884068"/>
                <a:gd name="connsiteX85" fmla="*/ 1980144 w 2504597"/>
                <a:gd name="connsiteY85" fmla="*/ 3816176 h 3884068"/>
                <a:gd name="connsiteX86" fmla="*/ 1968062 w 2504597"/>
                <a:gd name="connsiteY86" fmla="*/ 3832810 h 3884068"/>
                <a:gd name="connsiteX87" fmla="*/ 1918606 w 2504597"/>
                <a:gd name="connsiteY87" fmla="*/ 3860611 h 3884068"/>
                <a:gd name="connsiteX88" fmla="*/ 1455484 w 2504597"/>
                <a:gd name="connsiteY88" fmla="*/ 3362289 h 3884068"/>
                <a:gd name="connsiteX89" fmla="*/ 1421742 w 2504597"/>
                <a:gd name="connsiteY89" fmla="*/ 3222397 h 3884068"/>
                <a:gd name="connsiteX90" fmla="*/ 1306791 w 2504597"/>
                <a:gd name="connsiteY90" fmla="*/ 3205176 h 3884068"/>
                <a:gd name="connsiteX91" fmla="*/ 1132542 w 2504597"/>
                <a:gd name="connsiteY91" fmla="*/ 3147613 h 3884068"/>
                <a:gd name="connsiteX92" fmla="*/ 1101070 w 2504597"/>
                <a:gd name="connsiteY92" fmla="*/ 3173435 h 3884068"/>
                <a:gd name="connsiteX93" fmla="*/ 1003832 w 2504597"/>
                <a:gd name="connsiteY93" fmla="*/ 3197325 h 3884068"/>
                <a:gd name="connsiteX94" fmla="*/ 759096 w 2504597"/>
                <a:gd name="connsiteY94" fmla="*/ 2954588 h 3884068"/>
                <a:gd name="connsiteX95" fmla="*/ 757729 w 2504597"/>
                <a:gd name="connsiteY95" fmla="*/ 2938077 h 3884068"/>
                <a:gd name="connsiteX96" fmla="*/ 700149 w 2504597"/>
                <a:gd name="connsiteY96" fmla="*/ 2898834 h 3884068"/>
                <a:gd name="connsiteX97" fmla="*/ 506988 w 2504597"/>
                <a:gd name="connsiteY97" fmla="*/ 2728055 h 3884068"/>
                <a:gd name="connsiteX98" fmla="*/ 154920 w 2504597"/>
                <a:gd name="connsiteY98" fmla="*/ 1274278 h 3884068"/>
                <a:gd name="connsiteX99" fmla="*/ 244564 w 2504597"/>
                <a:gd name="connsiteY99" fmla="*/ 1204416 h 3884068"/>
                <a:gd name="connsiteX100" fmla="*/ 243926 w 2504597"/>
                <a:gd name="connsiteY100" fmla="*/ 1203467 h 3884068"/>
                <a:gd name="connsiteX101" fmla="*/ 339195 w 2504597"/>
                <a:gd name="connsiteY101" fmla="*/ 727830 h 3884068"/>
                <a:gd name="connsiteX102" fmla="*/ 344338 w 2504597"/>
                <a:gd name="connsiteY102" fmla="*/ 724435 h 3884068"/>
                <a:gd name="connsiteX103" fmla="*/ 335590 w 2504597"/>
                <a:gd name="connsiteY103" fmla="*/ 723315 h 3884068"/>
                <a:gd name="connsiteX104" fmla="*/ 196078 w 2504597"/>
                <a:gd name="connsiteY104" fmla="*/ 682120 h 3884068"/>
                <a:gd name="connsiteX105" fmla="*/ 185117 w 2504597"/>
                <a:gd name="connsiteY105" fmla="*/ 675555 h 3884068"/>
                <a:gd name="connsiteX106" fmla="*/ 791872 w 2504597"/>
                <a:gd name="connsiteY106" fmla="*/ 591453 h 3884068"/>
                <a:gd name="connsiteX107" fmla="*/ 713561 w 2504597"/>
                <a:gd name="connsiteY107" fmla="*/ 26488 h 3884068"/>
                <a:gd name="connsiteX108" fmla="*/ 748671 w 2504597"/>
                <a:gd name="connsiteY108" fmla="*/ 29343 h 3884068"/>
                <a:gd name="connsiteX109" fmla="*/ 749293 w 2504597"/>
                <a:gd name="connsiteY109" fmla="*/ 28977 h 3884068"/>
                <a:gd name="connsiteX110" fmla="*/ 952624 w 2504597"/>
                <a:gd name="connsiteY110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164482 w 2504597"/>
                <a:gd name="connsiteY36" fmla="*/ 374284 h 3884068"/>
                <a:gd name="connsiteX37" fmla="*/ 1179076 w 2504597"/>
                <a:gd name="connsiteY37" fmla="*/ 398961 h 3884068"/>
                <a:gd name="connsiteX38" fmla="*/ 1164482 w 2504597"/>
                <a:gd name="connsiteY38" fmla="*/ 374284 h 3884068"/>
                <a:gd name="connsiteX39" fmla="*/ 952624 w 2504597"/>
                <a:gd name="connsiteY39" fmla="*/ 242 h 3884068"/>
                <a:gd name="connsiteX40" fmla="*/ 1271606 w 2504597"/>
                <a:gd name="connsiteY40" fmla="*/ 59187 h 3884068"/>
                <a:gd name="connsiteX41" fmla="*/ 1736293 w 2504597"/>
                <a:gd name="connsiteY41" fmla="*/ 484856 h 3884068"/>
                <a:gd name="connsiteX42" fmla="*/ 1249940 w 2504597"/>
                <a:gd name="connsiteY42" fmla="*/ 124746 h 3884068"/>
                <a:gd name="connsiteX43" fmla="*/ 1065607 w 2504597"/>
                <a:gd name="connsiteY43" fmla="*/ 78290 h 3884068"/>
                <a:gd name="connsiteX44" fmla="*/ 1008099 w 2504597"/>
                <a:gd name="connsiteY44" fmla="*/ 73028 h 3884068"/>
                <a:gd name="connsiteX45" fmla="*/ 1021644 w 2504597"/>
                <a:gd name="connsiteY45" fmla="*/ 78649 h 3884068"/>
                <a:gd name="connsiteX46" fmla="*/ 1114606 w 2504597"/>
                <a:gd name="connsiteY46" fmla="*/ 98875 h 3884068"/>
                <a:gd name="connsiteX47" fmla="*/ 1324615 w 2504597"/>
                <a:gd name="connsiteY47" fmla="*/ 178652 h 3884068"/>
                <a:gd name="connsiteX48" fmla="*/ 1728093 w 2504597"/>
                <a:gd name="connsiteY48" fmla="*/ 662733 h 3884068"/>
                <a:gd name="connsiteX49" fmla="*/ 1294363 w 2504597"/>
                <a:gd name="connsiteY49" fmla="*/ 240719 h 3884068"/>
                <a:gd name="connsiteX50" fmla="*/ 1194670 w 2504597"/>
                <a:gd name="connsiteY50" fmla="*/ 200757 h 3884068"/>
                <a:gd name="connsiteX51" fmla="*/ 1210014 w 2504597"/>
                <a:gd name="connsiteY51" fmla="*/ 215331 h 3884068"/>
                <a:gd name="connsiteX52" fmla="*/ 1290078 w 2504597"/>
                <a:gd name="connsiteY52" fmla="*/ 258014 h 3884068"/>
                <a:gd name="connsiteX53" fmla="*/ 1673675 w 2504597"/>
                <a:gd name="connsiteY53" fmla="*/ 740785 h 3884068"/>
                <a:gd name="connsiteX54" fmla="*/ 1523627 w 2504597"/>
                <a:gd name="connsiteY54" fmla="*/ 507074 h 3884068"/>
                <a:gd name="connsiteX55" fmla="*/ 1478128 w 2504597"/>
                <a:gd name="connsiteY55" fmla="*/ 465455 h 3884068"/>
                <a:gd name="connsiteX56" fmla="*/ 1538156 w 2504597"/>
                <a:gd name="connsiteY56" fmla="*/ 543973 h 3884068"/>
                <a:gd name="connsiteX57" fmla="*/ 1605157 w 2504597"/>
                <a:gd name="connsiteY57" fmla="*/ 1074812 h 3884068"/>
                <a:gd name="connsiteX58" fmla="*/ 1505897 w 2504597"/>
                <a:gd name="connsiteY58" fmla="*/ 669518 h 3884068"/>
                <a:gd name="connsiteX59" fmla="*/ 1496663 w 2504597"/>
                <a:gd name="connsiteY59" fmla="*/ 655834 h 3884068"/>
                <a:gd name="connsiteX60" fmla="*/ 1520330 w 2504597"/>
                <a:gd name="connsiteY60" fmla="*/ 719471 h 3884068"/>
                <a:gd name="connsiteX61" fmla="*/ 1431347 w 2504597"/>
                <a:gd name="connsiteY61" fmla="*/ 1255854 h 3884068"/>
                <a:gd name="connsiteX62" fmla="*/ 1421442 w 2504597"/>
                <a:gd name="connsiteY62" fmla="*/ 729408 h 3884068"/>
                <a:gd name="connsiteX63" fmla="*/ 1389465 w 2504597"/>
                <a:gd name="connsiteY63" fmla="*/ 651769 h 3884068"/>
                <a:gd name="connsiteX64" fmla="*/ 1425539 w 2504597"/>
                <a:gd name="connsiteY64" fmla="*/ 752455 h 3884068"/>
                <a:gd name="connsiteX65" fmla="*/ 1389757 w 2504597"/>
                <a:gd name="connsiteY65" fmla="*/ 1204115 h 3884068"/>
                <a:gd name="connsiteX66" fmla="*/ 1271029 w 2504597"/>
                <a:gd name="connsiteY66" fmla="*/ 554445 h 3884068"/>
                <a:gd name="connsiteX67" fmla="*/ 1232019 w 2504597"/>
                <a:gd name="connsiteY67" fmla="*/ 488484 h 3884068"/>
                <a:gd name="connsiteX68" fmla="*/ 1261257 w 2504597"/>
                <a:gd name="connsiteY68" fmla="*/ 542793 h 3884068"/>
                <a:gd name="connsiteX69" fmla="*/ 1312897 w 2504597"/>
                <a:gd name="connsiteY69" fmla="*/ 671638 h 3884068"/>
                <a:gd name="connsiteX70" fmla="*/ 1299257 w 2504597"/>
                <a:gd name="connsiteY70" fmla="*/ 1345235 h 3884068"/>
                <a:gd name="connsiteX71" fmla="*/ 1281283 w 2504597"/>
                <a:gd name="connsiteY71" fmla="*/ 1365458 h 3884068"/>
                <a:gd name="connsiteX72" fmla="*/ 1396905 w 2504597"/>
                <a:gd name="connsiteY72" fmla="*/ 1441244 h 3884068"/>
                <a:gd name="connsiteX73" fmla="*/ 1608698 w 2504597"/>
                <a:gd name="connsiteY73" fmla="*/ 1626344 h 3884068"/>
                <a:gd name="connsiteX74" fmla="*/ 2114548 w 2504597"/>
                <a:gd name="connsiteY74" fmla="*/ 2617928 h 3884068"/>
                <a:gd name="connsiteX75" fmla="*/ 2114376 w 2504597"/>
                <a:gd name="connsiteY75" fmla="*/ 2700073 h 3884068"/>
                <a:gd name="connsiteX76" fmla="*/ 2150557 w 2504597"/>
                <a:gd name="connsiteY76" fmla="*/ 2743452 h 3884068"/>
                <a:gd name="connsiteX77" fmla="*/ 2327989 w 2504597"/>
                <a:gd name="connsiteY77" fmla="*/ 2982250 h 3884068"/>
                <a:gd name="connsiteX78" fmla="*/ 2440546 w 2504597"/>
                <a:gd name="connsiteY78" fmla="*/ 3620104 h 3884068"/>
                <a:gd name="connsiteX79" fmla="*/ 2325818 w 2504597"/>
                <a:gd name="connsiteY79" fmla="*/ 3679338 h 3884068"/>
                <a:gd name="connsiteX80" fmla="*/ 2301353 w 2504597"/>
                <a:gd name="connsiteY80" fmla="*/ 3683320 h 3884068"/>
                <a:gd name="connsiteX81" fmla="*/ 2301168 w 2504597"/>
                <a:gd name="connsiteY81" fmla="*/ 3685595 h 3884068"/>
                <a:gd name="connsiteX82" fmla="*/ 2238115 w 2504597"/>
                <a:gd name="connsiteY82" fmla="*/ 3783833 h 3884068"/>
                <a:gd name="connsiteX83" fmla="*/ 1981668 w 2504597"/>
                <a:gd name="connsiteY83" fmla="*/ 3817185 h 3884068"/>
                <a:gd name="connsiteX84" fmla="*/ 1980144 w 2504597"/>
                <a:gd name="connsiteY84" fmla="*/ 3816176 h 3884068"/>
                <a:gd name="connsiteX85" fmla="*/ 1968062 w 2504597"/>
                <a:gd name="connsiteY85" fmla="*/ 3832810 h 3884068"/>
                <a:gd name="connsiteX86" fmla="*/ 1918606 w 2504597"/>
                <a:gd name="connsiteY86" fmla="*/ 3860611 h 3884068"/>
                <a:gd name="connsiteX87" fmla="*/ 1455484 w 2504597"/>
                <a:gd name="connsiteY87" fmla="*/ 3362289 h 3884068"/>
                <a:gd name="connsiteX88" fmla="*/ 1421742 w 2504597"/>
                <a:gd name="connsiteY88" fmla="*/ 3222397 h 3884068"/>
                <a:gd name="connsiteX89" fmla="*/ 1306791 w 2504597"/>
                <a:gd name="connsiteY89" fmla="*/ 3205176 h 3884068"/>
                <a:gd name="connsiteX90" fmla="*/ 1132542 w 2504597"/>
                <a:gd name="connsiteY90" fmla="*/ 3147613 h 3884068"/>
                <a:gd name="connsiteX91" fmla="*/ 1101070 w 2504597"/>
                <a:gd name="connsiteY91" fmla="*/ 3173435 h 3884068"/>
                <a:gd name="connsiteX92" fmla="*/ 1003832 w 2504597"/>
                <a:gd name="connsiteY92" fmla="*/ 3197325 h 3884068"/>
                <a:gd name="connsiteX93" fmla="*/ 759096 w 2504597"/>
                <a:gd name="connsiteY93" fmla="*/ 2954588 h 3884068"/>
                <a:gd name="connsiteX94" fmla="*/ 757729 w 2504597"/>
                <a:gd name="connsiteY94" fmla="*/ 2938077 h 3884068"/>
                <a:gd name="connsiteX95" fmla="*/ 700149 w 2504597"/>
                <a:gd name="connsiteY95" fmla="*/ 2898834 h 3884068"/>
                <a:gd name="connsiteX96" fmla="*/ 506988 w 2504597"/>
                <a:gd name="connsiteY96" fmla="*/ 2728055 h 3884068"/>
                <a:gd name="connsiteX97" fmla="*/ 154920 w 2504597"/>
                <a:gd name="connsiteY97" fmla="*/ 1274278 h 3884068"/>
                <a:gd name="connsiteX98" fmla="*/ 244564 w 2504597"/>
                <a:gd name="connsiteY98" fmla="*/ 1204416 h 3884068"/>
                <a:gd name="connsiteX99" fmla="*/ 243926 w 2504597"/>
                <a:gd name="connsiteY99" fmla="*/ 1203467 h 3884068"/>
                <a:gd name="connsiteX100" fmla="*/ 339195 w 2504597"/>
                <a:gd name="connsiteY100" fmla="*/ 727830 h 3884068"/>
                <a:gd name="connsiteX101" fmla="*/ 344338 w 2504597"/>
                <a:gd name="connsiteY101" fmla="*/ 724435 h 3884068"/>
                <a:gd name="connsiteX102" fmla="*/ 335590 w 2504597"/>
                <a:gd name="connsiteY102" fmla="*/ 723315 h 3884068"/>
                <a:gd name="connsiteX103" fmla="*/ 196078 w 2504597"/>
                <a:gd name="connsiteY103" fmla="*/ 682120 h 3884068"/>
                <a:gd name="connsiteX104" fmla="*/ 185117 w 2504597"/>
                <a:gd name="connsiteY104" fmla="*/ 675555 h 3884068"/>
                <a:gd name="connsiteX105" fmla="*/ 791872 w 2504597"/>
                <a:gd name="connsiteY105" fmla="*/ 591453 h 3884068"/>
                <a:gd name="connsiteX106" fmla="*/ 713561 w 2504597"/>
                <a:gd name="connsiteY106" fmla="*/ 26488 h 3884068"/>
                <a:gd name="connsiteX107" fmla="*/ 748671 w 2504597"/>
                <a:gd name="connsiteY107" fmla="*/ 29343 h 3884068"/>
                <a:gd name="connsiteX108" fmla="*/ 749293 w 2504597"/>
                <a:gd name="connsiteY108" fmla="*/ 28977 h 3884068"/>
                <a:gd name="connsiteX109" fmla="*/ 952624 w 2504597"/>
                <a:gd name="connsiteY109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952624 w 2504597"/>
                <a:gd name="connsiteY36" fmla="*/ 242 h 3884068"/>
                <a:gd name="connsiteX37" fmla="*/ 1271606 w 2504597"/>
                <a:gd name="connsiteY37" fmla="*/ 59187 h 3884068"/>
                <a:gd name="connsiteX38" fmla="*/ 1736293 w 2504597"/>
                <a:gd name="connsiteY38" fmla="*/ 484856 h 3884068"/>
                <a:gd name="connsiteX39" fmla="*/ 1249940 w 2504597"/>
                <a:gd name="connsiteY39" fmla="*/ 124746 h 3884068"/>
                <a:gd name="connsiteX40" fmla="*/ 1065607 w 2504597"/>
                <a:gd name="connsiteY40" fmla="*/ 78290 h 3884068"/>
                <a:gd name="connsiteX41" fmla="*/ 1008099 w 2504597"/>
                <a:gd name="connsiteY41" fmla="*/ 73028 h 3884068"/>
                <a:gd name="connsiteX42" fmla="*/ 1021644 w 2504597"/>
                <a:gd name="connsiteY42" fmla="*/ 78649 h 3884068"/>
                <a:gd name="connsiteX43" fmla="*/ 1114606 w 2504597"/>
                <a:gd name="connsiteY43" fmla="*/ 98875 h 3884068"/>
                <a:gd name="connsiteX44" fmla="*/ 1324615 w 2504597"/>
                <a:gd name="connsiteY44" fmla="*/ 178652 h 3884068"/>
                <a:gd name="connsiteX45" fmla="*/ 1728093 w 2504597"/>
                <a:gd name="connsiteY45" fmla="*/ 662733 h 3884068"/>
                <a:gd name="connsiteX46" fmla="*/ 1294363 w 2504597"/>
                <a:gd name="connsiteY46" fmla="*/ 240719 h 3884068"/>
                <a:gd name="connsiteX47" fmla="*/ 1194670 w 2504597"/>
                <a:gd name="connsiteY47" fmla="*/ 200757 h 3884068"/>
                <a:gd name="connsiteX48" fmla="*/ 1210014 w 2504597"/>
                <a:gd name="connsiteY48" fmla="*/ 215331 h 3884068"/>
                <a:gd name="connsiteX49" fmla="*/ 1290078 w 2504597"/>
                <a:gd name="connsiteY49" fmla="*/ 258014 h 3884068"/>
                <a:gd name="connsiteX50" fmla="*/ 1673675 w 2504597"/>
                <a:gd name="connsiteY50" fmla="*/ 740785 h 3884068"/>
                <a:gd name="connsiteX51" fmla="*/ 1523627 w 2504597"/>
                <a:gd name="connsiteY51" fmla="*/ 507074 h 3884068"/>
                <a:gd name="connsiteX52" fmla="*/ 1478128 w 2504597"/>
                <a:gd name="connsiteY52" fmla="*/ 465455 h 3884068"/>
                <a:gd name="connsiteX53" fmla="*/ 1538156 w 2504597"/>
                <a:gd name="connsiteY53" fmla="*/ 543973 h 3884068"/>
                <a:gd name="connsiteX54" fmla="*/ 1605157 w 2504597"/>
                <a:gd name="connsiteY54" fmla="*/ 1074812 h 3884068"/>
                <a:gd name="connsiteX55" fmla="*/ 1505897 w 2504597"/>
                <a:gd name="connsiteY55" fmla="*/ 669518 h 3884068"/>
                <a:gd name="connsiteX56" fmla="*/ 1496663 w 2504597"/>
                <a:gd name="connsiteY56" fmla="*/ 655834 h 3884068"/>
                <a:gd name="connsiteX57" fmla="*/ 1520330 w 2504597"/>
                <a:gd name="connsiteY57" fmla="*/ 719471 h 3884068"/>
                <a:gd name="connsiteX58" fmla="*/ 1431347 w 2504597"/>
                <a:gd name="connsiteY58" fmla="*/ 1255854 h 3884068"/>
                <a:gd name="connsiteX59" fmla="*/ 1421442 w 2504597"/>
                <a:gd name="connsiteY59" fmla="*/ 729408 h 3884068"/>
                <a:gd name="connsiteX60" fmla="*/ 1389465 w 2504597"/>
                <a:gd name="connsiteY60" fmla="*/ 651769 h 3884068"/>
                <a:gd name="connsiteX61" fmla="*/ 1425539 w 2504597"/>
                <a:gd name="connsiteY61" fmla="*/ 752455 h 3884068"/>
                <a:gd name="connsiteX62" fmla="*/ 1389757 w 2504597"/>
                <a:gd name="connsiteY62" fmla="*/ 1204115 h 3884068"/>
                <a:gd name="connsiteX63" fmla="*/ 1271029 w 2504597"/>
                <a:gd name="connsiteY63" fmla="*/ 554445 h 3884068"/>
                <a:gd name="connsiteX64" fmla="*/ 1232019 w 2504597"/>
                <a:gd name="connsiteY64" fmla="*/ 488484 h 3884068"/>
                <a:gd name="connsiteX65" fmla="*/ 1261257 w 2504597"/>
                <a:gd name="connsiteY65" fmla="*/ 542793 h 3884068"/>
                <a:gd name="connsiteX66" fmla="*/ 1312897 w 2504597"/>
                <a:gd name="connsiteY66" fmla="*/ 671638 h 3884068"/>
                <a:gd name="connsiteX67" fmla="*/ 1299257 w 2504597"/>
                <a:gd name="connsiteY67" fmla="*/ 1345235 h 3884068"/>
                <a:gd name="connsiteX68" fmla="*/ 1281283 w 2504597"/>
                <a:gd name="connsiteY68" fmla="*/ 1365458 h 3884068"/>
                <a:gd name="connsiteX69" fmla="*/ 1396905 w 2504597"/>
                <a:gd name="connsiteY69" fmla="*/ 1441244 h 3884068"/>
                <a:gd name="connsiteX70" fmla="*/ 1608698 w 2504597"/>
                <a:gd name="connsiteY70" fmla="*/ 1626344 h 3884068"/>
                <a:gd name="connsiteX71" fmla="*/ 2114548 w 2504597"/>
                <a:gd name="connsiteY71" fmla="*/ 2617928 h 3884068"/>
                <a:gd name="connsiteX72" fmla="*/ 2114376 w 2504597"/>
                <a:gd name="connsiteY72" fmla="*/ 2700073 h 3884068"/>
                <a:gd name="connsiteX73" fmla="*/ 2150557 w 2504597"/>
                <a:gd name="connsiteY73" fmla="*/ 2743452 h 3884068"/>
                <a:gd name="connsiteX74" fmla="*/ 2327989 w 2504597"/>
                <a:gd name="connsiteY74" fmla="*/ 2982250 h 3884068"/>
                <a:gd name="connsiteX75" fmla="*/ 2440546 w 2504597"/>
                <a:gd name="connsiteY75" fmla="*/ 3620104 h 3884068"/>
                <a:gd name="connsiteX76" fmla="*/ 2325818 w 2504597"/>
                <a:gd name="connsiteY76" fmla="*/ 3679338 h 3884068"/>
                <a:gd name="connsiteX77" fmla="*/ 2301353 w 2504597"/>
                <a:gd name="connsiteY77" fmla="*/ 3683320 h 3884068"/>
                <a:gd name="connsiteX78" fmla="*/ 2301168 w 2504597"/>
                <a:gd name="connsiteY78" fmla="*/ 3685595 h 3884068"/>
                <a:gd name="connsiteX79" fmla="*/ 2238115 w 2504597"/>
                <a:gd name="connsiteY79" fmla="*/ 3783833 h 3884068"/>
                <a:gd name="connsiteX80" fmla="*/ 1981668 w 2504597"/>
                <a:gd name="connsiteY80" fmla="*/ 3817185 h 3884068"/>
                <a:gd name="connsiteX81" fmla="*/ 1980144 w 2504597"/>
                <a:gd name="connsiteY81" fmla="*/ 3816176 h 3884068"/>
                <a:gd name="connsiteX82" fmla="*/ 1968062 w 2504597"/>
                <a:gd name="connsiteY82" fmla="*/ 3832810 h 3884068"/>
                <a:gd name="connsiteX83" fmla="*/ 1918606 w 2504597"/>
                <a:gd name="connsiteY83" fmla="*/ 3860611 h 3884068"/>
                <a:gd name="connsiteX84" fmla="*/ 1455484 w 2504597"/>
                <a:gd name="connsiteY84" fmla="*/ 3362289 h 3884068"/>
                <a:gd name="connsiteX85" fmla="*/ 1421742 w 2504597"/>
                <a:gd name="connsiteY85" fmla="*/ 3222397 h 3884068"/>
                <a:gd name="connsiteX86" fmla="*/ 1306791 w 2504597"/>
                <a:gd name="connsiteY86" fmla="*/ 3205176 h 3884068"/>
                <a:gd name="connsiteX87" fmla="*/ 1132542 w 2504597"/>
                <a:gd name="connsiteY87" fmla="*/ 3147613 h 3884068"/>
                <a:gd name="connsiteX88" fmla="*/ 1101070 w 2504597"/>
                <a:gd name="connsiteY88" fmla="*/ 3173435 h 3884068"/>
                <a:gd name="connsiteX89" fmla="*/ 1003832 w 2504597"/>
                <a:gd name="connsiteY89" fmla="*/ 3197325 h 3884068"/>
                <a:gd name="connsiteX90" fmla="*/ 759096 w 2504597"/>
                <a:gd name="connsiteY90" fmla="*/ 2954588 h 3884068"/>
                <a:gd name="connsiteX91" fmla="*/ 757729 w 2504597"/>
                <a:gd name="connsiteY91" fmla="*/ 2938077 h 3884068"/>
                <a:gd name="connsiteX92" fmla="*/ 700149 w 2504597"/>
                <a:gd name="connsiteY92" fmla="*/ 2898834 h 3884068"/>
                <a:gd name="connsiteX93" fmla="*/ 506988 w 2504597"/>
                <a:gd name="connsiteY93" fmla="*/ 2728055 h 3884068"/>
                <a:gd name="connsiteX94" fmla="*/ 154920 w 2504597"/>
                <a:gd name="connsiteY94" fmla="*/ 1274278 h 3884068"/>
                <a:gd name="connsiteX95" fmla="*/ 244564 w 2504597"/>
                <a:gd name="connsiteY95" fmla="*/ 1204416 h 3884068"/>
                <a:gd name="connsiteX96" fmla="*/ 243926 w 2504597"/>
                <a:gd name="connsiteY96" fmla="*/ 1203467 h 3884068"/>
                <a:gd name="connsiteX97" fmla="*/ 339195 w 2504597"/>
                <a:gd name="connsiteY97" fmla="*/ 727830 h 3884068"/>
                <a:gd name="connsiteX98" fmla="*/ 344338 w 2504597"/>
                <a:gd name="connsiteY98" fmla="*/ 724435 h 3884068"/>
                <a:gd name="connsiteX99" fmla="*/ 335590 w 2504597"/>
                <a:gd name="connsiteY99" fmla="*/ 723315 h 3884068"/>
                <a:gd name="connsiteX100" fmla="*/ 196078 w 2504597"/>
                <a:gd name="connsiteY100" fmla="*/ 682120 h 3884068"/>
                <a:gd name="connsiteX101" fmla="*/ 185117 w 2504597"/>
                <a:gd name="connsiteY101" fmla="*/ 675555 h 3884068"/>
                <a:gd name="connsiteX102" fmla="*/ 791872 w 2504597"/>
                <a:gd name="connsiteY102" fmla="*/ 591453 h 3884068"/>
                <a:gd name="connsiteX103" fmla="*/ 713561 w 2504597"/>
                <a:gd name="connsiteY103" fmla="*/ 26488 h 3884068"/>
                <a:gd name="connsiteX104" fmla="*/ 748671 w 2504597"/>
                <a:gd name="connsiteY104" fmla="*/ 29343 h 3884068"/>
                <a:gd name="connsiteX105" fmla="*/ 749293 w 2504597"/>
                <a:gd name="connsiteY105" fmla="*/ 28977 h 3884068"/>
                <a:gd name="connsiteX106" fmla="*/ 952624 w 2504597"/>
                <a:gd name="connsiteY106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952624 w 2504597"/>
                <a:gd name="connsiteY36" fmla="*/ 242 h 3884068"/>
                <a:gd name="connsiteX37" fmla="*/ 1271606 w 2504597"/>
                <a:gd name="connsiteY37" fmla="*/ 59187 h 3884068"/>
                <a:gd name="connsiteX38" fmla="*/ 1736293 w 2504597"/>
                <a:gd name="connsiteY38" fmla="*/ 484856 h 3884068"/>
                <a:gd name="connsiteX39" fmla="*/ 1249940 w 2504597"/>
                <a:gd name="connsiteY39" fmla="*/ 124746 h 3884068"/>
                <a:gd name="connsiteX40" fmla="*/ 1065607 w 2504597"/>
                <a:gd name="connsiteY40" fmla="*/ 78290 h 3884068"/>
                <a:gd name="connsiteX41" fmla="*/ 1008099 w 2504597"/>
                <a:gd name="connsiteY41" fmla="*/ 73028 h 3884068"/>
                <a:gd name="connsiteX42" fmla="*/ 1021644 w 2504597"/>
                <a:gd name="connsiteY42" fmla="*/ 78649 h 3884068"/>
                <a:gd name="connsiteX43" fmla="*/ 1114606 w 2504597"/>
                <a:gd name="connsiteY43" fmla="*/ 98875 h 3884068"/>
                <a:gd name="connsiteX44" fmla="*/ 1324615 w 2504597"/>
                <a:gd name="connsiteY44" fmla="*/ 178652 h 3884068"/>
                <a:gd name="connsiteX45" fmla="*/ 1728093 w 2504597"/>
                <a:gd name="connsiteY45" fmla="*/ 662733 h 3884068"/>
                <a:gd name="connsiteX46" fmla="*/ 1294363 w 2504597"/>
                <a:gd name="connsiteY46" fmla="*/ 240719 h 3884068"/>
                <a:gd name="connsiteX47" fmla="*/ 1194670 w 2504597"/>
                <a:gd name="connsiteY47" fmla="*/ 200757 h 3884068"/>
                <a:gd name="connsiteX48" fmla="*/ 1210014 w 2504597"/>
                <a:gd name="connsiteY48" fmla="*/ 215331 h 3884068"/>
                <a:gd name="connsiteX49" fmla="*/ 1290078 w 2504597"/>
                <a:gd name="connsiteY49" fmla="*/ 258014 h 3884068"/>
                <a:gd name="connsiteX50" fmla="*/ 1673675 w 2504597"/>
                <a:gd name="connsiteY50" fmla="*/ 740785 h 3884068"/>
                <a:gd name="connsiteX51" fmla="*/ 1523627 w 2504597"/>
                <a:gd name="connsiteY51" fmla="*/ 507074 h 3884068"/>
                <a:gd name="connsiteX52" fmla="*/ 1478128 w 2504597"/>
                <a:gd name="connsiteY52" fmla="*/ 465455 h 3884068"/>
                <a:gd name="connsiteX53" fmla="*/ 1538156 w 2504597"/>
                <a:gd name="connsiteY53" fmla="*/ 543973 h 3884068"/>
                <a:gd name="connsiteX54" fmla="*/ 1605157 w 2504597"/>
                <a:gd name="connsiteY54" fmla="*/ 1074812 h 3884068"/>
                <a:gd name="connsiteX55" fmla="*/ 1505897 w 2504597"/>
                <a:gd name="connsiteY55" fmla="*/ 669518 h 3884068"/>
                <a:gd name="connsiteX56" fmla="*/ 1496663 w 2504597"/>
                <a:gd name="connsiteY56" fmla="*/ 655834 h 3884068"/>
                <a:gd name="connsiteX57" fmla="*/ 1520330 w 2504597"/>
                <a:gd name="connsiteY57" fmla="*/ 719471 h 3884068"/>
                <a:gd name="connsiteX58" fmla="*/ 1431347 w 2504597"/>
                <a:gd name="connsiteY58" fmla="*/ 1255854 h 3884068"/>
                <a:gd name="connsiteX59" fmla="*/ 1421442 w 2504597"/>
                <a:gd name="connsiteY59" fmla="*/ 729408 h 3884068"/>
                <a:gd name="connsiteX60" fmla="*/ 1389465 w 2504597"/>
                <a:gd name="connsiteY60" fmla="*/ 651769 h 3884068"/>
                <a:gd name="connsiteX61" fmla="*/ 1425539 w 2504597"/>
                <a:gd name="connsiteY61" fmla="*/ 752455 h 3884068"/>
                <a:gd name="connsiteX62" fmla="*/ 1389757 w 2504597"/>
                <a:gd name="connsiteY62" fmla="*/ 1204115 h 3884068"/>
                <a:gd name="connsiteX63" fmla="*/ 1271029 w 2504597"/>
                <a:gd name="connsiteY63" fmla="*/ 554445 h 3884068"/>
                <a:gd name="connsiteX64" fmla="*/ 1261257 w 2504597"/>
                <a:gd name="connsiteY64" fmla="*/ 542793 h 3884068"/>
                <a:gd name="connsiteX65" fmla="*/ 1312897 w 2504597"/>
                <a:gd name="connsiteY65" fmla="*/ 671638 h 3884068"/>
                <a:gd name="connsiteX66" fmla="*/ 1299257 w 2504597"/>
                <a:gd name="connsiteY66" fmla="*/ 1345235 h 3884068"/>
                <a:gd name="connsiteX67" fmla="*/ 1281283 w 2504597"/>
                <a:gd name="connsiteY67" fmla="*/ 1365458 h 3884068"/>
                <a:gd name="connsiteX68" fmla="*/ 1396905 w 2504597"/>
                <a:gd name="connsiteY68" fmla="*/ 1441244 h 3884068"/>
                <a:gd name="connsiteX69" fmla="*/ 1608698 w 2504597"/>
                <a:gd name="connsiteY69" fmla="*/ 1626344 h 3884068"/>
                <a:gd name="connsiteX70" fmla="*/ 2114548 w 2504597"/>
                <a:gd name="connsiteY70" fmla="*/ 2617928 h 3884068"/>
                <a:gd name="connsiteX71" fmla="*/ 2114376 w 2504597"/>
                <a:gd name="connsiteY71" fmla="*/ 2700073 h 3884068"/>
                <a:gd name="connsiteX72" fmla="*/ 2150557 w 2504597"/>
                <a:gd name="connsiteY72" fmla="*/ 2743452 h 3884068"/>
                <a:gd name="connsiteX73" fmla="*/ 2327989 w 2504597"/>
                <a:gd name="connsiteY73" fmla="*/ 2982250 h 3884068"/>
                <a:gd name="connsiteX74" fmla="*/ 2440546 w 2504597"/>
                <a:gd name="connsiteY74" fmla="*/ 3620104 h 3884068"/>
                <a:gd name="connsiteX75" fmla="*/ 2325818 w 2504597"/>
                <a:gd name="connsiteY75" fmla="*/ 3679338 h 3884068"/>
                <a:gd name="connsiteX76" fmla="*/ 2301353 w 2504597"/>
                <a:gd name="connsiteY76" fmla="*/ 3683320 h 3884068"/>
                <a:gd name="connsiteX77" fmla="*/ 2301168 w 2504597"/>
                <a:gd name="connsiteY77" fmla="*/ 3685595 h 3884068"/>
                <a:gd name="connsiteX78" fmla="*/ 2238115 w 2504597"/>
                <a:gd name="connsiteY78" fmla="*/ 3783833 h 3884068"/>
                <a:gd name="connsiteX79" fmla="*/ 1981668 w 2504597"/>
                <a:gd name="connsiteY79" fmla="*/ 3817185 h 3884068"/>
                <a:gd name="connsiteX80" fmla="*/ 1980144 w 2504597"/>
                <a:gd name="connsiteY80" fmla="*/ 3816176 h 3884068"/>
                <a:gd name="connsiteX81" fmla="*/ 1968062 w 2504597"/>
                <a:gd name="connsiteY81" fmla="*/ 3832810 h 3884068"/>
                <a:gd name="connsiteX82" fmla="*/ 1918606 w 2504597"/>
                <a:gd name="connsiteY82" fmla="*/ 3860611 h 3884068"/>
                <a:gd name="connsiteX83" fmla="*/ 1455484 w 2504597"/>
                <a:gd name="connsiteY83" fmla="*/ 3362289 h 3884068"/>
                <a:gd name="connsiteX84" fmla="*/ 1421742 w 2504597"/>
                <a:gd name="connsiteY84" fmla="*/ 3222397 h 3884068"/>
                <a:gd name="connsiteX85" fmla="*/ 1306791 w 2504597"/>
                <a:gd name="connsiteY85" fmla="*/ 3205176 h 3884068"/>
                <a:gd name="connsiteX86" fmla="*/ 1132542 w 2504597"/>
                <a:gd name="connsiteY86" fmla="*/ 3147613 h 3884068"/>
                <a:gd name="connsiteX87" fmla="*/ 1101070 w 2504597"/>
                <a:gd name="connsiteY87" fmla="*/ 3173435 h 3884068"/>
                <a:gd name="connsiteX88" fmla="*/ 1003832 w 2504597"/>
                <a:gd name="connsiteY88" fmla="*/ 3197325 h 3884068"/>
                <a:gd name="connsiteX89" fmla="*/ 759096 w 2504597"/>
                <a:gd name="connsiteY89" fmla="*/ 2954588 h 3884068"/>
                <a:gd name="connsiteX90" fmla="*/ 757729 w 2504597"/>
                <a:gd name="connsiteY90" fmla="*/ 2938077 h 3884068"/>
                <a:gd name="connsiteX91" fmla="*/ 700149 w 2504597"/>
                <a:gd name="connsiteY91" fmla="*/ 2898834 h 3884068"/>
                <a:gd name="connsiteX92" fmla="*/ 506988 w 2504597"/>
                <a:gd name="connsiteY92" fmla="*/ 2728055 h 3884068"/>
                <a:gd name="connsiteX93" fmla="*/ 154920 w 2504597"/>
                <a:gd name="connsiteY93" fmla="*/ 1274278 h 3884068"/>
                <a:gd name="connsiteX94" fmla="*/ 244564 w 2504597"/>
                <a:gd name="connsiteY94" fmla="*/ 1204416 h 3884068"/>
                <a:gd name="connsiteX95" fmla="*/ 243926 w 2504597"/>
                <a:gd name="connsiteY95" fmla="*/ 1203467 h 3884068"/>
                <a:gd name="connsiteX96" fmla="*/ 339195 w 2504597"/>
                <a:gd name="connsiteY96" fmla="*/ 727830 h 3884068"/>
                <a:gd name="connsiteX97" fmla="*/ 344338 w 2504597"/>
                <a:gd name="connsiteY97" fmla="*/ 724435 h 3884068"/>
                <a:gd name="connsiteX98" fmla="*/ 335590 w 2504597"/>
                <a:gd name="connsiteY98" fmla="*/ 723315 h 3884068"/>
                <a:gd name="connsiteX99" fmla="*/ 196078 w 2504597"/>
                <a:gd name="connsiteY99" fmla="*/ 682120 h 3884068"/>
                <a:gd name="connsiteX100" fmla="*/ 185117 w 2504597"/>
                <a:gd name="connsiteY100" fmla="*/ 675555 h 3884068"/>
                <a:gd name="connsiteX101" fmla="*/ 791872 w 2504597"/>
                <a:gd name="connsiteY101" fmla="*/ 591453 h 3884068"/>
                <a:gd name="connsiteX102" fmla="*/ 713561 w 2504597"/>
                <a:gd name="connsiteY102" fmla="*/ 26488 h 3884068"/>
                <a:gd name="connsiteX103" fmla="*/ 748671 w 2504597"/>
                <a:gd name="connsiteY103" fmla="*/ 29343 h 3884068"/>
                <a:gd name="connsiteX104" fmla="*/ 749293 w 2504597"/>
                <a:gd name="connsiteY104" fmla="*/ 28977 h 3884068"/>
                <a:gd name="connsiteX105" fmla="*/ 952624 w 2504597"/>
                <a:gd name="connsiteY105" fmla="*/ 242 h 388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2504597" h="3884068">
                  <a:moveTo>
                    <a:pt x="1281122" y="1016176"/>
                  </a:moveTo>
                  <a:lnTo>
                    <a:pt x="1270031" y="1099316"/>
                  </a:lnTo>
                  <a:cubicBezTo>
                    <a:pt x="1263048" y="1131562"/>
                    <a:pt x="1253667" y="1161768"/>
                    <a:pt x="1241993" y="1189458"/>
                  </a:cubicBezTo>
                  <a:lnTo>
                    <a:pt x="1214820" y="1238245"/>
                  </a:lnTo>
                  <a:lnTo>
                    <a:pt x="1210243" y="1252959"/>
                  </a:lnTo>
                  <a:lnTo>
                    <a:pt x="1184667" y="1302131"/>
                  </a:lnTo>
                  <a:lnTo>
                    <a:pt x="1238716" y="1337557"/>
                  </a:lnTo>
                  <a:lnTo>
                    <a:pt x="1263070" y="1268698"/>
                  </a:lnTo>
                  <a:cubicBezTo>
                    <a:pt x="1280524" y="1198420"/>
                    <a:pt x="1287134" y="1117636"/>
                    <a:pt x="1282640" y="1031174"/>
                  </a:cubicBezTo>
                  <a:lnTo>
                    <a:pt x="1281122" y="1016176"/>
                  </a:lnTo>
                  <a:close/>
                  <a:moveTo>
                    <a:pt x="914394" y="652825"/>
                  </a:moveTo>
                  <a:lnTo>
                    <a:pt x="842554" y="687982"/>
                  </a:lnTo>
                  <a:lnTo>
                    <a:pt x="828610" y="691474"/>
                  </a:lnTo>
                  <a:lnTo>
                    <a:pt x="804026" y="701162"/>
                  </a:lnTo>
                  <a:cubicBezTo>
                    <a:pt x="786124" y="706983"/>
                    <a:pt x="766513" y="712248"/>
                    <a:pt x="745461" y="716872"/>
                  </a:cubicBezTo>
                  <a:lnTo>
                    <a:pt x="729555" y="719679"/>
                  </a:lnTo>
                  <a:lnTo>
                    <a:pt x="749039" y="786365"/>
                  </a:lnTo>
                  <a:cubicBezTo>
                    <a:pt x="765960" y="876460"/>
                    <a:pt x="765031" y="968380"/>
                    <a:pt x="747294" y="1056932"/>
                  </a:cubicBezTo>
                  <a:lnTo>
                    <a:pt x="724457" y="1132698"/>
                  </a:lnTo>
                  <a:lnTo>
                    <a:pt x="735594" y="1133964"/>
                  </a:lnTo>
                  <a:cubicBezTo>
                    <a:pt x="806135" y="1146203"/>
                    <a:pt x="878930" y="1166052"/>
                    <a:pt x="952704" y="1193202"/>
                  </a:cubicBezTo>
                  <a:lnTo>
                    <a:pt x="1012580" y="1220872"/>
                  </a:lnTo>
                  <a:lnTo>
                    <a:pt x="1016037" y="1207305"/>
                  </a:lnTo>
                  <a:cubicBezTo>
                    <a:pt x="1036906" y="1093338"/>
                    <a:pt x="1024972" y="949338"/>
                    <a:pt x="978405" y="805025"/>
                  </a:cubicBezTo>
                  <a:lnTo>
                    <a:pt x="914394" y="652825"/>
                  </a:lnTo>
                  <a:close/>
                  <a:moveTo>
                    <a:pt x="1026779" y="566604"/>
                  </a:moveTo>
                  <a:lnTo>
                    <a:pt x="1013375" y="578504"/>
                  </a:lnTo>
                  <a:lnTo>
                    <a:pt x="1031819" y="615539"/>
                  </a:lnTo>
                  <a:cubicBezTo>
                    <a:pt x="1047069" y="650495"/>
                    <a:pt x="1061025" y="687280"/>
                    <a:pt x="1073383" y="725582"/>
                  </a:cubicBezTo>
                  <a:cubicBezTo>
                    <a:pt x="1135178" y="917090"/>
                    <a:pt x="1142443" y="1101172"/>
                    <a:pt x="1102797" y="1224049"/>
                  </a:cubicBezTo>
                  <a:lnTo>
                    <a:pt x="1088580" y="1255991"/>
                  </a:lnTo>
                  <a:lnTo>
                    <a:pt x="1127671" y="1274056"/>
                  </a:lnTo>
                  <a:lnTo>
                    <a:pt x="1152710" y="1176371"/>
                  </a:lnTo>
                  <a:cubicBezTo>
                    <a:pt x="1172135" y="1047058"/>
                    <a:pt x="1157177" y="893184"/>
                    <a:pt x="1105566" y="740682"/>
                  </a:cubicBezTo>
                  <a:cubicBezTo>
                    <a:pt x="1091230" y="698321"/>
                    <a:pt x="1074583" y="657592"/>
                    <a:pt x="1056001" y="618910"/>
                  </a:cubicBezTo>
                  <a:lnTo>
                    <a:pt x="1026779" y="566604"/>
                  </a:lnTo>
                  <a:close/>
                  <a:moveTo>
                    <a:pt x="952624" y="242"/>
                  </a:moveTo>
                  <a:cubicBezTo>
                    <a:pt x="1048467" y="2576"/>
                    <a:pt x="1158577" y="21833"/>
                    <a:pt x="1271606" y="59187"/>
                  </a:cubicBezTo>
                  <a:cubicBezTo>
                    <a:pt x="1573020" y="158797"/>
                    <a:pt x="1781066" y="349375"/>
                    <a:pt x="1736293" y="484856"/>
                  </a:cubicBezTo>
                  <a:cubicBezTo>
                    <a:pt x="1696431" y="352988"/>
                    <a:pt x="1499609" y="207256"/>
                    <a:pt x="1249940" y="124746"/>
                  </a:cubicBezTo>
                  <a:cubicBezTo>
                    <a:pt x="1187524" y="104119"/>
                    <a:pt x="1125404" y="88633"/>
                    <a:pt x="1065607" y="78290"/>
                  </a:cubicBezTo>
                  <a:lnTo>
                    <a:pt x="1008099" y="73028"/>
                  </a:lnTo>
                  <a:lnTo>
                    <a:pt x="1021644" y="78649"/>
                  </a:lnTo>
                  <a:lnTo>
                    <a:pt x="1114606" y="98875"/>
                  </a:lnTo>
                  <a:cubicBezTo>
                    <a:pt x="1182148" y="117252"/>
                    <a:pt x="1253277" y="143880"/>
                    <a:pt x="1324615" y="178652"/>
                  </a:cubicBezTo>
                  <a:cubicBezTo>
                    <a:pt x="1609969" y="317740"/>
                    <a:pt x="1790611" y="534471"/>
                    <a:pt x="1728093" y="662733"/>
                  </a:cubicBezTo>
                  <a:cubicBezTo>
                    <a:pt x="1706255" y="526714"/>
                    <a:pt x="1530728" y="355929"/>
                    <a:pt x="1294363" y="240719"/>
                  </a:cubicBezTo>
                  <a:lnTo>
                    <a:pt x="1194670" y="200757"/>
                  </a:lnTo>
                  <a:lnTo>
                    <a:pt x="1210014" y="215331"/>
                  </a:lnTo>
                  <a:lnTo>
                    <a:pt x="1290078" y="258014"/>
                  </a:lnTo>
                  <a:cubicBezTo>
                    <a:pt x="1564146" y="418197"/>
                    <a:pt x="1735888" y="634341"/>
                    <a:pt x="1673675" y="740785"/>
                  </a:cubicBezTo>
                  <a:cubicBezTo>
                    <a:pt x="1663141" y="672944"/>
                    <a:pt x="1608296" y="590008"/>
                    <a:pt x="1523627" y="507074"/>
                  </a:cubicBezTo>
                  <a:lnTo>
                    <a:pt x="1478128" y="465455"/>
                  </a:lnTo>
                  <a:lnTo>
                    <a:pt x="1538156" y="543973"/>
                  </a:lnTo>
                  <a:cubicBezTo>
                    <a:pt x="1676363" y="749219"/>
                    <a:pt x="1710216" y="961385"/>
                    <a:pt x="1605157" y="1074812"/>
                  </a:cubicBezTo>
                  <a:cubicBezTo>
                    <a:pt x="1631892" y="960869"/>
                    <a:pt x="1593465" y="814331"/>
                    <a:pt x="1505897" y="669518"/>
                  </a:cubicBezTo>
                  <a:lnTo>
                    <a:pt x="1496663" y="655834"/>
                  </a:lnTo>
                  <a:lnTo>
                    <a:pt x="1520330" y="719471"/>
                  </a:lnTo>
                  <a:cubicBezTo>
                    <a:pt x="1594485" y="961677"/>
                    <a:pt x="1565758" y="1178250"/>
                    <a:pt x="1431347" y="1255854"/>
                  </a:cubicBezTo>
                  <a:cubicBezTo>
                    <a:pt x="1501961" y="1132990"/>
                    <a:pt x="1495467" y="935446"/>
                    <a:pt x="1421442" y="729408"/>
                  </a:cubicBezTo>
                  <a:lnTo>
                    <a:pt x="1389465" y="651769"/>
                  </a:lnTo>
                  <a:lnTo>
                    <a:pt x="1425539" y="752455"/>
                  </a:lnTo>
                  <a:cubicBezTo>
                    <a:pt x="1493562" y="972757"/>
                    <a:pt x="1484417" y="1156153"/>
                    <a:pt x="1389757" y="1204115"/>
                  </a:cubicBezTo>
                  <a:cubicBezTo>
                    <a:pt x="1449998" y="1075752"/>
                    <a:pt x="1401950" y="812837"/>
                    <a:pt x="1271029" y="554445"/>
                  </a:cubicBezTo>
                  <a:lnTo>
                    <a:pt x="1261257" y="542793"/>
                  </a:lnTo>
                  <a:cubicBezTo>
                    <a:pt x="1280336" y="583599"/>
                    <a:pt x="1297678" y="626666"/>
                    <a:pt x="1312897" y="671638"/>
                  </a:cubicBezTo>
                  <a:cubicBezTo>
                    <a:pt x="1404214" y="941469"/>
                    <a:pt x="1393178" y="1203232"/>
                    <a:pt x="1299257" y="1345235"/>
                  </a:cubicBezTo>
                  <a:lnTo>
                    <a:pt x="1281283" y="1365458"/>
                  </a:lnTo>
                  <a:lnTo>
                    <a:pt x="1396905" y="1441244"/>
                  </a:lnTo>
                  <a:cubicBezTo>
                    <a:pt x="1469498" y="1496363"/>
                    <a:pt x="1540520" y="1558166"/>
                    <a:pt x="1608698" y="1626344"/>
                  </a:cubicBezTo>
                  <a:cubicBezTo>
                    <a:pt x="1920366" y="1938013"/>
                    <a:pt x="2098815" y="2309138"/>
                    <a:pt x="2114548" y="2617928"/>
                  </a:cubicBezTo>
                  <a:cubicBezTo>
                    <a:pt x="2114491" y="2645310"/>
                    <a:pt x="2114433" y="2672691"/>
                    <a:pt x="2114376" y="2700073"/>
                  </a:cubicBezTo>
                  <a:lnTo>
                    <a:pt x="2150557" y="2743452"/>
                  </a:lnTo>
                  <a:cubicBezTo>
                    <a:pt x="2225448" y="2836607"/>
                    <a:pt x="2288730" y="2922112"/>
                    <a:pt x="2327989" y="2982250"/>
                  </a:cubicBezTo>
                  <a:cubicBezTo>
                    <a:pt x="2485022" y="3222802"/>
                    <a:pt x="2571750" y="3538592"/>
                    <a:pt x="2440546" y="3620104"/>
                  </a:cubicBezTo>
                  <a:cubicBezTo>
                    <a:pt x="2403645" y="3643029"/>
                    <a:pt x="2366880" y="3667586"/>
                    <a:pt x="2325818" y="3679338"/>
                  </a:cubicBezTo>
                  <a:lnTo>
                    <a:pt x="2301353" y="3683320"/>
                  </a:lnTo>
                  <a:cubicBezTo>
                    <a:pt x="2301291" y="3684078"/>
                    <a:pt x="2301230" y="3684837"/>
                    <a:pt x="2301168" y="3685595"/>
                  </a:cubicBezTo>
                  <a:cubicBezTo>
                    <a:pt x="2291859" y="3730144"/>
                    <a:pt x="2271558" y="3764526"/>
                    <a:pt x="2238115" y="3783833"/>
                  </a:cubicBezTo>
                  <a:cubicBezTo>
                    <a:pt x="2162871" y="3827276"/>
                    <a:pt x="2087958" y="3877268"/>
                    <a:pt x="1981668" y="3817185"/>
                  </a:cubicBezTo>
                  <a:lnTo>
                    <a:pt x="1980144" y="3816176"/>
                  </a:lnTo>
                  <a:lnTo>
                    <a:pt x="1968062" y="3832810"/>
                  </a:lnTo>
                  <a:cubicBezTo>
                    <a:pt x="1953707" y="3846126"/>
                    <a:pt x="1937255" y="3855615"/>
                    <a:pt x="1918606" y="3860611"/>
                  </a:cubicBezTo>
                  <a:cubicBezTo>
                    <a:pt x="1769408" y="3900589"/>
                    <a:pt x="1615862" y="3960833"/>
                    <a:pt x="1455484" y="3362289"/>
                  </a:cubicBezTo>
                  <a:lnTo>
                    <a:pt x="1421742" y="3222397"/>
                  </a:lnTo>
                  <a:lnTo>
                    <a:pt x="1306791" y="3205176"/>
                  </a:lnTo>
                  <a:lnTo>
                    <a:pt x="1132542" y="3147613"/>
                  </a:lnTo>
                  <a:lnTo>
                    <a:pt x="1101070" y="3173435"/>
                  </a:lnTo>
                  <a:cubicBezTo>
                    <a:pt x="1071183" y="3188818"/>
                    <a:pt x="1038324" y="3197325"/>
                    <a:pt x="1003832" y="3197325"/>
                  </a:cubicBezTo>
                  <a:cubicBezTo>
                    <a:pt x="883111" y="3197325"/>
                    <a:pt x="782390" y="3093118"/>
                    <a:pt x="759096" y="2954588"/>
                  </a:cubicBezTo>
                  <a:lnTo>
                    <a:pt x="757729" y="2938077"/>
                  </a:lnTo>
                  <a:lnTo>
                    <a:pt x="700149" y="2898834"/>
                  </a:lnTo>
                  <a:cubicBezTo>
                    <a:pt x="634033" y="2847394"/>
                    <a:pt x="569321" y="2790389"/>
                    <a:pt x="506988" y="2728055"/>
                  </a:cubicBezTo>
                  <a:cubicBezTo>
                    <a:pt x="8318" y="2229385"/>
                    <a:pt x="-149309" y="1578506"/>
                    <a:pt x="154920" y="1274278"/>
                  </a:cubicBezTo>
                  <a:lnTo>
                    <a:pt x="244564" y="1204416"/>
                  </a:lnTo>
                  <a:lnTo>
                    <a:pt x="243926" y="1203467"/>
                  </a:lnTo>
                  <a:cubicBezTo>
                    <a:pt x="400883" y="1097967"/>
                    <a:pt x="443411" y="885642"/>
                    <a:pt x="339195" y="727830"/>
                  </a:cubicBezTo>
                  <a:lnTo>
                    <a:pt x="344338" y="724435"/>
                  </a:lnTo>
                  <a:lnTo>
                    <a:pt x="335590" y="723315"/>
                  </a:lnTo>
                  <a:cubicBezTo>
                    <a:pt x="279520" y="713413"/>
                    <a:pt x="231634" y="699232"/>
                    <a:pt x="196078" y="682120"/>
                  </a:cubicBezTo>
                  <a:lnTo>
                    <a:pt x="185117" y="675555"/>
                  </a:lnTo>
                  <a:lnTo>
                    <a:pt x="791872" y="591453"/>
                  </a:lnTo>
                  <a:cubicBezTo>
                    <a:pt x="658040" y="466970"/>
                    <a:pt x="659867" y="103091"/>
                    <a:pt x="713561" y="26488"/>
                  </a:cubicBezTo>
                  <a:lnTo>
                    <a:pt x="748671" y="29343"/>
                  </a:lnTo>
                  <a:lnTo>
                    <a:pt x="749293" y="28977"/>
                  </a:lnTo>
                  <a:cubicBezTo>
                    <a:pt x="802788" y="8101"/>
                    <a:pt x="872754" y="-1705"/>
                    <a:pt x="952624" y="24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C08839C1-B134-4D56-B373-2B4BD0FB550A}"/>
                </a:ext>
              </a:extLst>
            </p:cNvPr>
            <p:cNvSpPr/>
            <p:nvPr/>
          </p:nvSpPr>
          <p:spPr>
            <a:xfrm rot="3620616" flipV="1">
              <a:off x="2366712" y="3230717"/>
              <a:ext cx="2031208" cy="1011533"/>
            </a:xfrm>
            <a:custGeom>
              <a:avLst/>
              <a:gdLst>
                <a:gd name="connsiteX0" fmla="*/ 735431 w 1963640"/>
                <a:gd name="connsiteY0" fmla="*/ 0 h 972527"/>
                <a:gd name="connsiteX1" fmla="*/ 892200 w 1963640"/>
                <a:gd name="connsiteY1" fmla="*/ 8543 h 972527"/>
                <a:gd name="connsiteX2" fmla="*/ 992017 w 1963640"/>
                <a:gd name="connsiteY2" fmla="*/ 25292 h 972527"/>
                <a:gd name="connsiteX3" fmla="*/ 1022555 w 1963640"/>
                <a:gd name="connsiteY3" fmla="*/ 29583 h 972527"/>
                <a:gd name="connsiteX4" fmla="*/ 1288393 w 1963640"/>
                <a:gd name="connsiteY4" fmla="*/ 87957 h 972527"/>
                <a:gd name="connsiteX5" fmla="*/ 1922189 w 1963640"/>
                <a:gd name="connsiteY5" fmla="*/ 421393 h 972527"/>
                <a:gd name="connsiteX6" fmla="*/ 1821260 w 1963640"/>
                <a:gd name="connsiteY6" fmla="*/ 472336 h 972527"/>
                <a:gd name="connsiteX7" fmla="*/ 1818346 w 1963640"/>
                <a:gd name="connsiteY7" fmla="*/ 472471 h 972527"/>
                <a:gd name="connsiteX8" fmla="*/ 1870021 w 1963640"/>
                <a:gd name="connsiteY8" fmla="*/ 502710 h 972527"/>
                <a:gd name="connsiteX9" fmla="*/ 1962380 w 1963640"/>
                <a:gd name="connsiteY9" fmla="*/ 618934 h 972527"/>
                <a:gd name="connsiteX10" fmla="*/ 1824283 w 1963640"/>
                <a:gd name="connsiteY10" fmla="*/ 673408 h 972527"/>
                <a:gd name="connsiteX11" fmla="*/ 1760907 w 1963640"/>
                <a:gd name="connsiteY11" fmla="*/ 672282 h 972527"/>
                <a:gd name="connsiteX12" fmla="*/ 1809999 w 1963640"/>
                <a:gd name="connsiteY12" fmla="*/ 710126 h 972527"/>
                <a:gd name="connsiteX13" fmla="*/ 1847099 w 1963640"/>
                <a:gd name="connsiteY13" fmla="*/ 783752 h 972527"/>
                <a:gd name="connsiteX14" fmla="*/ 1709002 w 1963640"/>
                <a:gd name="connsiteY14" fmla="*/ 838226 h 972527"/>
                <a:gd name="connsiteX15" fmla="*/ 1635641 w 1963640"/>
                <a:gd name="connsiteY15" fmla="*/ 838654 h 972527"/>
                <a:gd name="connsiteX16" fmla="*/ 1644470 w 1963640"/>
                <a:gd name="connsiteY16" fmla="*/ 847453 h 972527"/>
                <a:gd name="connsiteX17" fmla="*/ 1655489 w 1963640"/>
                <a:gd name="connsiteY17" fmla="*/ 891294 h 972527"/>
                <a:gd name="connsiteX18" fmla="*/ 1428952 w 1963640"/>
                <a:gd name="connsiteY18" fmla="*/ 946284 h 972527"/>
                <a:gd name="connsiteX19" fmla="*/ 1350673 w 1963640"/>
                <a:gd name="connsiteY19" fmla="*/ 940225 h 972527"/>
                <a:gd name="connsiteX20" fmla="*/ 1347788 w 1963640"/>
                <a:gd name="connsiteY20" fmla="*/ 943786 h 972527"/>
                <a:gd name="connsiteX21" fmla="*/ 654137 w 1963640"/>
                <a:gd name="connsiteY21" fmla="*/ 888560 h 972527"/>
                <a:gd name="connsiteX22" fmla="*/ 394728 w 1963640"/>
                <a:gd name="connsiteY22" fmla="*/ 806194 h 972527"/>
                <a:gd name="connsiteX23" fmla="*/ 309879 w 1963640"/>
                <a:gd name="connsiteY23" fmla="*/ 771911 h 972527"/>
                <a:gd name="connsiteX24" fmla="*/ 300514 w 1963640"/>
                <a:gd name="connsiteY24" fmla="*/ 769163 h 972527"/>
                <a:gd name="connsiteX25" fmla="*/ 185391 w 1963640"/>
                <a:gd name="connsiteY25" fmla="*/ 717818 h 972527"/>
                <a:gd name="connsiteX26" fmla="*/ 129191 w 1963640"/>
                <a:gd name="connsiteY26" fmla="*/ 680998 h 972527"/>
                <a:gd name="connsiteX27" fmla="*/ 112700 w 1963640"/>
                <a:gd name="connsiteY27" fmla="*/ 671348 h 972527"/>
                <a:gd name="connsiteX28" fmla="*/ 102724 w 1963640"/>
                <a:gd name="connsiteY28" fmla="*/ 663658 h 972527"/>
                <a:gd name="connsiteX29" fmla="*/ 90405 w 1963640"/>
                <a:gd name="connsiteY29" fmla="*/ 655587 h 972527"/>
                <a:gd name="connsiteX30" fmla="*/ 84070 w 1963640"/>
                <a:gd name="connsiteY30" fmla="*/ 649278 h 972527"/>
                <a:gd name="connsiteX31" fmla="*/ 57441 w 1963640"/>
                <a:gd name="connsiteY31" fmla="*/ 628750 h 972527"/>
                <a:gd name="connsiteX32" fmla="*/ 32764 w 1963640"/>
                <a:gd name="connsiteY32" fmla="*/ 598182 h 972527"/>
                <a:gd name="connsiteX33" fmla="*/ 18686 w 1963640"/>
                <a:gd name="connsiteY33" fmla="*/ 584161 h 972527"/>
                <a:gd name="connsiteX34" fmla="*/ 0 w 1963640"/>
                <a:gd name="connsiteY34" fmla="*/ 551621 h 972527"/>
                <a:gd name="connsiteX35" fmla="*/ 309916 w 1963640"/>
                <a:gd name="connsiteY35" fmla="*/ 551621 h 972527"/>
                <a:gd name="connsiteX36" fmla="*/ 309916 w 1963640"/>
                <a:gd name="connsiteY36" fmla="*/ 69054 h 972527"/>
                <a:gd name="connsiteX37" fmla="*/ 432647 w 1963640"/>
                <a:gd name="connsiteY37" fmla="*/ 33044 h 972527"/>
                <a:gd name="connsiteX38" fmla="*/ 735431 w 1963640"/>
                <a:gd name="connsiteY38" fmla="*/ 0 h 972527"/>
                <a:gd name="connsiteX0" fmla="*/ 309916 w 1963640"/>
                <a:gd name="connsiteY0" fmla="*/ 551621 h 972527"/>
                <a:gd name="connsiteX1" fmla="*/ 309916 w 1963640"/>
                <a:gd name="connsiteY1" fmla="*/ 69054 h 972527"/>
                <a:gd name="connsiteX2" fmla="*/ 432647 w 1963640"/>
                <a:gd name="connsiteY2" fmla="*/ 33044 h 972527"/>
                <a:gd name="connsiteX3" fmla="*/ 735431 w 1963640"/>
                <a:gd name="connsiteY3" fmla="*/ 0 h 972527"/>
                <a:gd name="connsiteX4" fmla="*/ 892200 w 1963640"/>
                <a:gd name="connsiteY4" fmla="*/ 8543 h 972527"/>
                <a:gd name="connsiteX5" fmla="*/ 992017 w 1963640"/>
                <a:gd name="connsiteY5" fmla="*/ 25292 h 972527"/>
                <a:gd name="connsiteX6" fmla="*/ 1022555 w 1963640"/>
                <a:gd name="connsiteY6" fmla="*/ 29583 h 972527"/>
                <a:gd name="connsiteX7" fmla="*/ 1288393 w 1963640"/>
                <a:gd name="connsiteY7" fmla="*/ 87957 h 972527"/>
                <a:gd name="connsiteX8" fmla="*/ 1922189 w 1963640"/>
                <a:gd name="connsiteY8" fmla="*/ 421393 h 972527"/>
                <a:gd name="connsiteX9" fmla="*/ 1821260 w 1963640"/>
                <a:gd name="connsiteY9" fmla="*/ 472336 h 972527"/>
                <a:gd name="connsiteX10" fmla="*/ 1818346 w 1963640"/>
                <a:gd name="connsiteY10" fmla="*/ 472471 h 972527"/>
                <a:gd name="connsiteX11" fmla="*/ 1870021 w 1963640"/>
                <a:gd name="connsiteY11" fmla="*/ 502710 h 972527"/>
                <a:gd name="connsiteX12" fmla="*/ 1962380 w 1963640"/>
                <a:gd name="connsiteY12" fmla="*/ 618934 h 972527"/>
                <a:gd name="connsiteX13" fmla="*/ 1824283 w 1963640"/>
                <a:gd name="connsiteY13" fmla="*/ 673408 h 972527"/>
                <a:gd name="connsiteX14" fmla="*/ 1760907 w 1963640"/>
                <a:gd name="connsiteY14" fmla="*/ 672282 h 972527"/>
                <a:gd name="connsiteX15" fmla="*/ 1809999 w 1963640"/>
                <a:gd name="connsiteY15" fmla="*/ 710126 h 972527"/>
                <a:gd name="connsiteX16" fmla="*/ 1847099 w 1963640"/>
                <a:gd name="connsiteY16" fmla="*/ 783752 h 972527"/>
                <a:gd name="connsiteX17" fmla="*/ 1709002 w 1963640"/>
                <a:gd name="connsiteY17" fmla="*/ 838226 h 972527"/>
                <a:gd name="connsiteX18" fmla="*/ 1635641 w 1963640"/>
                <a:gd name="connsiteY18" fmla="*/ 838654 h 972527"/>
                <a:gd name="connsiteX19" fmla="*/ 1644470 w 1963640"/>
                <a:gd name="connsiteY19" fmla="*/ 847453 h 972527"/>
                <a:gd name="connsiteX20" fmla="*/ 1655489 w 1963640"/>
                <a:gd name="connsiteY20" fmla="*/ 891294 h 972527"/>
                <a:gd name="connsiteX21" fmla="*/ 1428952 w 1963640"/>
                <a:gd name="connsiteY21" fmla="*/ 946284 h 972527"/>
                <a:gd name="connsiteX22" fmla="*/ 1350673 w 1963640"/>
                <a:gd name="connsiteY22" fmla="*/ 940225 h 972527"/>
                <a:gd name="connsiteX23" fmla="*/ 1347788 w 1963640"/>
                <a:gd name="connsiteY23" fmla="*/ 943786 h 972527"/>
                <a:gd name="connsiteX24" fmla="*/ 654137 w 1963640"/>
                <a:gd name="connsiteY24" fmla="*/ 888560 h 972527"/>
                <a:gd name="connsiteX25" fmla="*/ 394728 w 1963640"/>
                <a:gd name="connsiteY25" fmla="*/ 806194 h 972527"/>
                <a:gd name="connsiteX26" fmla="*/ 309879 w 1963640"/>
                <a:gd name="connsiteY26" fmla="*/ 771911 h 972527"/>
                <a:gd name="connsiteX27" fmla="*/ 300514 w 1963640"/>
                <a:gd name="connsiteY27" fmla="*/ 769163 h 972527"/>
                <a:gd name="connsiteX28" fmla="*/ 185391 w 1963640"/>
                <a:gd name="connsiteY28" fmla="*/ 717818 h 972527"/>
                <a:gd name="connsiteX29" fmla="*/ 129191 w 1963640"/>
                <a:gd name="connsiteY29" fmla="*/ 680998 h 972527"/>
                <a:gd name="connsiteX30" fmla="*/ 112700 w 1963640"/>
                <a:gd name="connsiteY30" fmla="*/ 671348 h 972527"/>
                <a:gd name="connsiteX31" fmla="*/ 102724 w 1963640"/>
                <a:gd name="connsiteY31" fmla="*/ 663658 h 972527"/>
                <a:gd name="connsiteX32" fmla="*/ 90405 w 1963640"/>
                <a:gd name="connsiteY32" fmla="*/ 655587 h 972527"/>
                <a:gd name="connsiteX33" fmla="*/ 84070 w 1963640"/>
                <a:gd name="connsiteY33" fmla="*/ 649278 h 972527"/>
                <a:gd name="connsiteX34" fmla="*/ 57441 w 1963640"/>
                <a:gd name="connsiteY34" fmla="*/ 628750 h 972527"/>
                <a:gd name="connsiteX35" fmla="*/ 32764 w 1963640"/>
                <a:gd name="connsiteY35" fmla="*/ 598182 h 972527"/>
                <a:gd name="connsiteX36" fmla="*/ 18686 w 1963640"/>
                <a:gd name="connsiteY36" fmla="*/ 584161 h 972527"/>
                <a:gd name="connsiteX37" fmla="*/ 0 w 1963640"/>
                <a:gd name="connsiteY37" fmla="*/ 551621 h 972527"/>
                <a:gd name="connsiteX38" fmla="*/ 401356 w 1963640"/>
                <a:gd name="connsiteY38" fmla="*/ 643061 h 972527"/>
                <a:gd name="connsiteX0" fmla="*/ 309916 w 1963640"/>
                <a:gd name="connsiteY0" fmla="*/ 551621 h 972527"/>
                <a:gd name="connsiteX1" fmla="*/ 309916 w 1963640"/>
                <a:gd name="connsiteY1" fmla="*/ 69054 h 972527"/>
                <a:gd name="connsiteX2" fmla="*/ 432647 w 1963640"/>
                <a:gd name="connsiteY2" fmla="*/ 33044 h 972527"/>
                <a:gd name="connsiteX3" fmla="*/ 735431 w 1963640"/>
                <a:gd name="connsiteY3" fmla="*/ 0 h 972527"/>
                <a:gd name="connsiteX4" fmla="*/ 892200 w 1963640"/>
                <a:gd name="connsiteY4" fmla="*/ 8543 h 972527"/>
                <a:gd name="connsiteX5" fmla="*/ 992017 w 1963640"/>
                <a:gd name="connsiteY5" fmla="*/ 25292 h 972527"/>
                <a:gd name="connsiteX6" fmla="*/ 1022555 w 1963640"/>
                <a:gd name="connsiteY6" fmla="*/ 29583 h 972527"/>
                <a:gd name="connsiteX7" fmla="*/ 1288393 w 1963640"/>
                <a:gd name="connsiteY7" fmla="*/ 87957 h 972527"/>
                <a:gd name="connsiteX8" fmla="*/ 1922189 w 1963640"/>
                <a:gd name="connsiteY8" fmla="*/ 421393 h 972527"/>
                <a:gd name="connsiteX9" fmla="*/ 1821260 w 1963640"/>
                <a:gd name="connsiteY9" fmla="*/ 472336 h 972527"/>
                <a:gd name="connsiteX10" fmla="*/ 1818346 w 1963640"/>
                <a:gd name="connsiteY10" fmla="*/ 472471 h 972527"/>
                <a:gd name="connsiteX11" fmla="*/ 1870021 w 1963640"/>
                <a:gd name="connsiteY11" fmla="*/ 502710 h 972527"/>
                <a:gd name="connsiteX12" fmla="*/ 1962380 w 1963640"/>
                <a:gd name="connsiteY12" fmla="*/ 618934 h 972527"/>
                <a:gd name="connsiteX13" fmla="*/ 1824283 w 1963640"/>
                <a:gd name="connsiteY13" fmla="*/ 673408 h 972527"/>
                <a:gd name="connsiteX14" fmla="*/ 1760907 w 1963640"/>
                <a:gd name="connsiteY14" fmla="*/ 672282 h 972527"/>
                <a:gd name="connsiteX15" fmla="*/ 1809999 w 1963640"/>
                <a:gd name="connsiteY15" fmla="*/ 710126 h 972527"/>
                <a:gd name="connsiteX16" fmla="*/ 1847099 w 1963640"/>
                <a:gd name="connsiteY16" fmla="*/ 783752 h 972527"/>
                <a:gd name="connsiteX17" fmla="*/ 1709002 w 1963640"/>
                <a:gd name="connsiteY17" fmla="*/ 838226 h 972527"/>
                <a:gd name="connsiteX18" fmla="*/ 1635641 w 1963640"/>
                <a:gd name="connsiteY18" fmla="*/ 838654 h 972527"/>
                <a:gd name="connsiteX19" fmla="*/ 1644470 w 1963640"/>
                <a:gd name="connsiteY19" fmla="*/ 847453 h 972527"/>
                <a:gd name="connsiteX20" fmla="*/ 1655489 w 1963640"/>
                <a:gd name="connsiteY20" fmla="*/ 891294 h 972527"/>
                <a:gd name="connsiteX21" fmla="*/ 1428952 w 1963640"/>
                <a:gd name="connsiteY21" fmla="*/ 946284 h 972527"/>
                <a:gd name="connsiteX22" fmla="*/ 1350673 w 1963640"/>
                <a:gd name="connsiteY22" fmla="*/ 940225 h 972527"/>
                <a:gd name="connsiteX23" fmla="*/ 1347788 w 1963640"/>
                <a:gd name="connsiteY23" fmla="*/ 943786 h 972527"/>
                <a:gd name="connsiteX24" fmla="*/ 654137 w 1963640"/>
                <a:gd name="connsiteY24" fmla="*/ 888560 h 972527"/>
                <a:gd name="connsiteX25" fmla="*/ 394728 w 1963640"/>
                <a:gd name="connsiteY25" fmla="*/ 806194 h 972527"/>
                <a:gd name="connsiteX26" fmla="*/ 309879 w 1963640"/>
                <a:gd name="connsiteY26" fmla="*/ 771911 h 972527"/>
                <a:gd name="connsiteX27" fmla="*/ 300514 w 1963640"/>
                <a:gd name="connsiteY27" fmla="*/ 769163 h 972527"/>
                <a:gd name="connsiteX28" fmla="*/ 185391 w 1963640"/>
                <a:gd name="connsiteY28" fmla="*/ 717818 h 972527"/>
                <a:gd name="connsiteX29" fmla="*/ 129191 w 1963640"/>
                <a:gd name="connsiteY29" fmla="*/ 680998 h 972527"/>
                <a:gd name="connsiteX30" fmla="*/ 112700 w 1963640"/>
                <a:gd name="connsiteY30" fmla="*/ 671348 h 972527"/>
                <a:gd name="connsiteX31" fmla="*/ 102724 w 1963640"/>
                <a:gd name="connsiteY31" fmla="*/ 663658 h 972527"/>
                <a:gd name="connsiteX32" fmla="*/ 90405 w 1963640"/>
                <a:gd name="connsiteY32" fmla="*/ 655587 h 972527"/>
                <a:gd name="connsiteX33" fmla="*/ 84070 w 1963640"/>
                <a:gd name="connsiteY33" fmla="*/ 649278 h 972527"/>
                <a:gd name="connsiteX34" fmla="*/ 57441 w 1963640"/>
                <a:gd name="connsiteY34" fmla="*/ 628750 h 972527"/>
                <a:gd name="connsiteX35" fmla="*/ 32764 w 1963640"/>
                <a:gd name="connsiteY35" fmla="*/ 598182 h 972527"/>
                <a:gd name="connsiteX36" fmla="*/ 18686 w 1963640"/>
                <a:gd name="connsiteY36" fmla="*/ 584161 h 972527"/>
                <a:gd name="connsiteX37" fmla="*/ 0 w 1963640"/>
                <a:gd name="connsiteY37" fmla="*/ 551621 h 972527"/>
                <a:gd name="connsiteX38" fmla="*/ 420406 w 1963640"/>
                <a:gd name="connsiteY38" fmla="*/ 643061 h 972527"/>
                <a:gd name="connsiteX0" fmla="*/ 309916 w 1963640"/>
                <a:gd name="connsiteY0" fmla="*/ 551621 h 972527"/>
                <a:gd name="connsiteX1" fmla="*/ 309916 w 1963640"/>
                <a:gd name="connsiteY1" fmla="*/ 69054 h 972527"/>
                <a:gd name="connsiteX2" fmla="*/ 432647 w 1963640"/>
                <a:gd name="connsiteY2" fmla="*/ 33044 h 972527"/>
                <a:gd name="connsiteX3" fmla="*/ 735431 w 1963640"/>
                <a:gd name="connsiteY3" fmla="*/ 0 h 972527"/>
                <a:gd name="connsiteX4" fmla="*/ 892200 w 1963640"/>
                <a:gd name="connsiteY4" fmla="*/ 8543 h 972527"/>
                <a:gd name="connsiteX5" fmla="*/ 992017 w 1963640"/>
                <a:gd name="connsiteY5" fmla="*/ 25292 h 972527"/>
                <a:gd name="connsiteX6" fmla="*/ 1022555 w 1963640"/>
                <a:gd name="connsiteY6" fmla="*/ 29583 h 972527"/>
                <a:gd name="connsiteX7" fmla="*/ 1288393 w 1963640"/>
                <a:gd name="connsiteY7" fmla="*/ 87957 h 972527"/>
                <a:gd name="connsiteX8" fmla="*/ 1922189 w 1963640"/>
                <a:gd name="connsiteY8" fmla="*/ 421393 h 972527"/>
                <a:gd name="connsiteX9" fmla="*/ 1821260 w 1963640"/>
                <a:gd name="connsiteY9" fmla="*/ 472336 h 972527"/>
                <a:gd name="connsiteX10" fmla="*/ 1818346 w 1963640"/>
                <a:gd name="connsiteY10" fmla="*/ 472471 h 972527"/>
                <a:gd name="connsiteX11" fmla="*/ 1870021 w 1963640"/>
                <a:gd name="connsiteY11" fmla="*/ 502710 h 972527"/>
                <a:gd name="connsiteX12" fmla="*/ 1962380 w 1963640"/>
                <a:gd name="connsiteY12" fmla="*/ 618934 h 972527"/>
                <a:gd name="connsiteX13" fmla="*/ 1824283 w 1963640"/>
                <a:gd name="connsiteY13" fmla="*/ 673408 h 972527"/>
                <a:gd name="connsiteX14" fmla="*/ 1760907 w 1963640"/>
                <a:gd name="connsiteY14" fmla="*/ 672282 h 972527"/>
                <a:gd name="connsiteX15" fmla="*/ 1809999 w 1963640"/>
                <a:gd name="connsiteY15" fmla="*/ 710126 h 972527"/>
                <a:gd name="connsiteX16" fmla="*/ 1847099 w 1963640"/>
                <a:gd name="connsiteY16" fmla="*/ 783752 h 972527"/>
                <a:gd name="connsiteX17" fmla="*/ 1709002 w 1963640"/>
                <a:gd name="connsiteY17" fmla="*/ 838226 h 972527"/>
                <a:gd name="connsiteX18" fmla="*/ 1635641 w 1963640"/>
                <a:gd name="connsiteY18" fmla="*/ 838654 h 972527"/>
                <a:gd name="connsiteX19" fmla="*/ 1644470 w 1963640"/>
                <a:gd name="connsiteY19" fmla="*/ 847453 h 972527"/>
                <a:gd name="connsiteX20" fmla="*/ 1655489 w 1963640"/>
                <a:gd name="connsiteY20" fmla="*/ 891294 h 972527"/>
                <a:gd name="connsiteX21" fmla="*/ 1428952 w 1963640"/>
                <a:gd name="connsiteY21" fmla="*/ 946284 h 972527"/>
                <a:gd name="connsiteX22" fmla="*/ 1350673 w 1963640"/>
                <a:gd name="connsiteY22" fmla="*/ 940225 h 972527"/>
                <a:gd name="connsiteX23" fmla="*/ 1347788 w 1963640"/>
                <a:gd name="connsiteY23" fmla="*/ 943786 h 972527"/>
                <a:gd name="connsiteX24" fmla="*/ 654137 w 1963640"/>
                <a:gd name="connsiteY24" fmla="*/ 888560 h 972527"/>
                <a:gd name="connsiteX25" fmla="*/ 394728 w 1963640"/>
                <a:gd name="connsiteY25" fmla="*/ 806194 h 972527"/>
                <a:gd name="connsiteX26" fmla="*/ 309879 w 1963640"/>
                <a:gd name="connsiteY26" fmla="*/ 771911 h 972527"/>
                <a:gd name="connsiteX27" fmla="*/ 300514 w 1963640"/>
                <a:gd name="connsiteY27" fmla="*/ 769163 h 972527"/>
                <a:gd name="connsiteX28" fmla="*/ 185391 w 1963640"/>
                <a:gd name="connsiteY28" fmla="*/ 717818 h 972527"/>
                <a:gd name="connsiteX29" fmla="*/ 129191 w 1963640"/>
                <a:gd name="connsiteY29" fmla="*/ 680998 h 972527"/>
                <a:gd name="connsiteX30" fmla="*/ 112700 w 1963640"/>
                <a:gd name="connsiteY30" fmla="*/ 671348 h 972527"/>
                <a:gd name="connsiteX31" fmla="*/ 102724 w 1963640"/>
                <a:gd name="connsiteY31" fmla="*/ 663658 h 972527"/>
                <a:gd name="connsiteX32" fmla="*/ 90405 w 1963640"/>
                <a:gd name="connsiteY32" fmla="*/ 655587 h 972527"/>
                <a:gd name="connsiteX33" fmla="*/ 84070 w 1963640"/>
                <a:gd name="connsiteY33" fmla="*/ 649278 h 972527"/>
                <a:gd name="connsiteX34" fmla="*/ 57441 w 1963640"/>
                <a:gd name="connsiteY34" fmla="*/ 628750 h 972527"/>
                <a:gd name="connsiteX35" fmla="*/ 32764 w 1963640"/>
                <a:gd name="connsiteY35" fmla="*/ 598182 h 972527"/>
                <a:gd name="connsiteX36" fmla="*/ 18686 w 1963640"/>
                <a:gd name="connsiteY36" fmla="*/ 584161 h 972527"/>
                <a:gd name="connsiteX37" fmla="*/ 0 w 1963640"/>
                <a:gd name="connsiteY37" fmla="*/ 551621 h 972527"/>
                <a:gd name="connsiteX0" fmla="*/ 309916 w 1963640"/>
                <a:gd name="connsiteY0" fmla="*/ 69054 h 972527"/>
                <a:gd name="connsiteX1" fmla="*/ 432647 w 1963640"/>
                <a:gd name="connsiteY1" fmla="*/ 33044 h 972527"/>
                <a:gd name="connsiteX2" fmla="*/ 735431 w 1963640"/>
                <a:gd name="connsiteY2" fmla="*/ 0 h 972527"/>
                <a:gd name="connsiteX3" fmla="*/ 892200 w 1963640"/>
                <a:gd name="connsiteY3" fmla="*/ 8543 h 972527"/>
                <a:gd name="connsiteX4" fmla="*/ 992017 w 1963640"/>
                <a:gd name="connsiteY4" fmla="*/ 25292 h 972527"/>
                <a:gd name="connsiteX5" fmla="*/ 1022555 w 1963640"/>
                <a:gd name="connsiteY5" fmla="*/ 29583 h 972527"/>
                <a:gd name="connsiteX6" fmla="*/ 1288393 w 1963640"/>
                <a:gd name="connsiteY6" fmla="*/ 87957 h 972527"/>
                <a:gd name="connsiteX7" fmla="*/ 1922189 w 1963640"/>
                <a:gd name="connsiteY7" fmla="*/ 421393 h 972527"/>
                <a:gd name="connsiteX8" fmla="*/ 1821260 w 1963640"/>
                <a:gd name="connsiteY8" fmla="*/ 472336 h 972527"/>
                <a:gd name="connsiteX9" fmla="*/ 1818346 w 1963640"/>
                <a:gd name="connsiteY9" fmla="*/ 472471 h 972527"/>
                <a:gd name="connsiteX10" fmla="*/ 1870021 w 1963640"/>
                <a:gd name="connsiteY10" fmla="*/ 502710 h 972527"/>
                <a:gd name="connsiteX11" fmla="*/ 1962380 w 1963640"/>
                <a:gd name="connsiteY11" fmla="*/ 618934 h 972527"/>
                <a:gd name="connsiteX12" fmla="*/ 1824283 w 1963640"/>
                <a:gd name="connsiteY12" fmla="*/ 673408 h 972527"/>
                <a:gd name="connsiteX13" fmla="*/ 1760907 w 1963640"/>
                <a:gd name="connsiteY13" fmla="*/ 672282 h 972527"/>
                <a:gd name="connsiteX14" fmla="*/ 1809999 w 1963640"/>
                <a:gd name="connsiteY14" fmla="*/ 710126 h 972527"/>
                <a:gd name="connsiteX15" fmla="*/ 1847099 w 1963640"/>
                <a:gd name="connsiteY15" fmla="*/ 783752 h 972527"/>
                <a:gd name="connsiteX16" fmla="*/ 1709002 w 1963640"/>
                <a:gd name="connsiteY16" fmla="*/ 838226 h 972527"/>
                <a:gd name="connsiteX17" fmla="*/ 1635641 w 1963640"/>
                <a:gd name="connsiteY17" fmla="*/ 838654 h 972527"/>
                <a:gd name="connsiteX18" fmla="*/ 1644470 w 1963640"/>
                <a:gd name="connsiteY18" fmla="*/ 847453 h 972527"/>
                <a:gd name="connsiteX19" fmla="*/ 1655489 w 1963640"/>
                <a:gd name="connsiteY19" fmla="*/ 891294 h 972527"/>
                <a:gd name="connsiteX20" fmla="*/ 1428952 w 1963640"/>
                <a:gd name="connsiteY20" fmla="*/ 946284 h 972527"/>
                <a:gd name="connsiteX21" fmla="*/ 1350673 w 1963640"/>
                <a:gd name="connsiteY21" fmla="*/ 940225 h 972527"/>
                <a:gd name="connsiteX22" fmla="*/ 1347788 w 1963640"/>
                <a:gd name="connsiteY22" fmla="*/ 943786 h 972527"/>
                <a:gd name="connsiteX23" fmla="*/ 654137 w 1963640"/>
                <a:gd name="connsiteY23" fmla="*/ 888560 h 972527"/>
                <a:gd name="connsiteX24" fmla="*/ 394728 w 1963640"/>
                <a:gd name="connsiteY24" fmla="*/ 806194 h 972527"/>
                <a:gd name="connsiteX25" fmla="*/ 309879 w 1963640"/>
                <a:gd name="connsiteY25" fmla="*/ 771911 h 972527"/>
                <a:gd name="connsiteX26" fmla="*/ 300514 w 1963640"/>
                <a:gd name="connsiteY26" fmla="*/ 769163 h 972527"/>
                <a:gd name="connsiteX27" fmla="*/ 185391 w 1963640"/>
                <a:gd name="connsiteY27" fmla="*/ 717818 h 972527"/>
                <a:gd name="connsiteX28" fmla="*/ 129191 w 1963640"/>
                <a:gd name="connsiteY28" fmla="*/ 680998 h 972527"/>
                <a:gd name="connsiteX29" fmla="*/ 112700 w 1963640"/>
                <a:gd name="connsiteY29" fmla="*/ 671348 h 972527"/>
                <a:gd name="connsiteX30" fmla="*/ 102724 w 1963640"/>
                <a:gd name="connsiteY30" fmla="*/ 663658 h 972527"/>
                <a:gd name="connsiteX31" fmla="*/ 90405 w 1963640"/>
                <a:gd name="connsiteY31" fmla="*/ 655587 h 972527"/>
                <a:gd name="connsiteX32" fmla="*/ 84070 w 1963640"/>
                <a:gd name="connsiteY32" fmla="*/ 649278 h 972527"/>
                <a:gd name="connsiteX33" fmla="*/ 57441 w 1963640"/>
                <a:gd name="connsiteY33" fmla="*/ 628750 h 972527"/>
                <a:gd name="connsiteX34" fmla="*/ 32764 w 1963640"/>
                <a:gd name="connsiteY34" fmla="*/ 598182 h 972527"/>
                <a:gd name="connsiteX35" fmla="*/ 18686 w 1963640"/>
                <a:gd name="connsiteY35" fmla="*/ 584161 h 972527"/>
                <a:gd name="connsiteX36" fmla="*/ 0 w 1963640"/>
                <a:gd name="connsiteY36" fmla="*/ 551621 h 9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63640" h="972527">
                  <a:moveTo>
                    <a:pt x="309916" y="69054"/>
                  </a:moveTo>
                  <a:lnTo>
                    <a:pt x="432647" y="33044"/>
                  </a:lnTo>
                  <a:cubicBezTo>
                    <a:pt x="525711" y="11766"/>
                    <a:pt x="628029" y="0"/>
                    <a:pt x="735431" y="0"/>
                  </a:cubicBezTo>
                  <a:cubicBezTo>
                    <a:pt x="789132" y="0"/>
                    <a:pt x="841562" y="2942"/>
                    <a:pt x="892200" y="8543"/>
                  </a:cubicBezTo>
                  <a:lnTo>
                    <a:pt x="992017" y="25292"/>
                  </a:lnTo>
                  <a:lnTo>
                    <a:pt x="1022555" y="29583"/>
                  </a:lnTo>
                  <a:cubicBezTo>
                    <a:pt x="1105345" y="43488"/>
                    <a:pt x="1195236" y="62996"/>
                    <a:pt x="1288393" y="87957"/>
                  </a:cubicBezTo>
                  <a:cubicBezTo>
                    <a:pt x="1661019" y="187802"/>
                    <a:pt x="1944779" y="337086"/>
                    <a:pt x="1922189" y="421393"/>
                  </a:cubicBezTo>
                  <a:cubicBezTo>
                    <a:pt x="1915130" y="447739"/>
                    <a:pt x="1878989" y="464622"/>
                    <a:pt x="1821260" y="472336"/>
                  </a:cubicBezTo>
                  <a:lnTo>
                    <a:pt x="1818346" y="472471"/>
                  </a:lnTo>
                  <a:lnTo>
                    <a:pt x="1870021" y="502710"/>
                  </a:lnTo>
                  <a:cubicBezTo>
                    <a:pt x="1936242" y="546566"/>
                    <a:pt x="1970851" y="587319"/>
                    <a:pt x="1962380" y="618934"/>
                  </a:cubicBezTo>
                  <a:cubicBezTo>
                    <a:pt x="1953909" y="650549"/>
                    <a:pt x="1903560" y="668537"/>
                    <a:pt x="1824283" y="673408"/>
                  </a:cubicBezTo>
                  <a:lnTo>
                    <a:pt x="1760907" y="672282"/>
                  </a:lnTo>
                  <a:lnTo>
                    <a:pt x="1809999" y="710126"/>
                  </a:lnTo>
                  <a:cubicBezTo>
                    <a:pt x="1839247" y="737538"/>
                    <a:pt x="1852747" y="762675"/>
                    <a:pt x="1847099" y="783752"/>
                  </a:cubicBezTo>
                  <a:cubicBezTo>
                    <a:pt x="1838628" y="815367"/>
                    <a:pt x="1788279" y="833355"/>
                    <a:pt x="1709002" y="838226"/>
                  </a:cubicBezTo>
                  <a:lnTo>
                    <a:pt x="1635641" y="838654"/>
                  </a:lnTo>
                  <a:lnTo>
                    <a:pt x="1644470" y="847453"/>
                  </a:lnTo>
                  <a:cubicBezTo>
                    <a:pt x="1655069" y="863362"/>
                    <a:pt x="1659019" y="878121"/>
                    <a:pt x="1655489" y="891294"/>
                  </a:cubicBezTo>
                  <a:cubicBezTo>
                    <a:pt x="1644194" y="933448"/>
                    <a:pt x="1558450" y="951375"/>
                    <a:pt x="1428952" y="946284"/>
                  </a:cubicBezTo>
                  <a:lnTo>
                    <a:pt x="1350673" y="940225"/>
                  </a:lnTo>
                  <a:lnTo>
                    <a:pt x="1347788" y="943786"/>
                  </a:lnTo>
                  <a:cubicBezTo>
                    <a:pt x="1266236" y="996489"/>
                    <a:pt x="980185" y="975925"/>
                    <a:pt x="654137" y="888560"/>
                  </a:cubicBezTo>
                  <a:cubicBezTo>
                    <a:pt x="560981" y="863599"/>
                    <a:pt x="473378" y="835548"/>
                    <a:pt x="394728" y="806194"/>
                  </a:cubicBezTo>
                  <a:lnTo>
                    <a:pt x="309879" y="771911"/>
                  </a:lnTo>
                  <a:lnTo>
                    <a:pt x="300514" y="769163"/>
                  </a:lnTo>
                  <a:cubicBezTo>
                    <a:pt x="259131" y="754050"/>
                    <a:pt x="220583" y="736841"/>
                    <a:pt x="185391" y="717818"/>
                  </a:cubicBezTo>
                  <a:lnTo>
                    <a:pt x="129191" y="680998"/>
                  </a:lnTo>
                  <a:lnTo>
                    <a:pt x="112700" y="671348"/>
                  </a:lnTo>
                  <a:lnTo>
                    <a:pt x="102724" y="663658"/>
                  </a:lnTo>
                  <a:lnTo>
                    <a:pt x="90405" y="655587"/>
                  </a:lnTo>
                  <a:lnTo>
                    <a:pt x="84070" y="649278"/>
                  </a:lnTo>
                  <a:lnTo>
                    <a:pt x="57441" y="628750"/>
                  </a:lnTo>
                  <a:lnTo>
                    <a:pt x="32764" y="598182"/>
                  </a:lnTo>
                  <a:lnTo>
                    <a:pt x="18686" y="584161"/>
                  </a:lnTo>
                  <a:lnTo>
                    <a:pt x="0" y="551621"/>
                  </a:lnTo>
                </a:path>
              </a:pathLst>
            </a:cu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2" name="楕円 551">
              <a:extLst>
                <a:ext uri="{FF2B5EF4-FFF2-40B4-BE49-F238E27FC236}">
                  <a16:creationId xmlns:a16="http://schemas.microsoft.com/office/drawing/2014/main" id="{0AFC04FF-5789-43A3-A9F8-D232D16B9B5A}"/>
                </a:ext>
              </a:extLst>
            </p:cNvPr>
            <p:cNvSpPr/>
            <p:nvPr/>
          </p:nvSpPr>
          <p:spPr>
            <a:xfrm>
              <a:off x="2389030" y="1797346"/>
              <a:ext cx="211296" cy="211294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3" name="楕円 552">
              <a:extLst>
                <a:ext uri="{FF2B5EF4-FFF2-40B4-BE49-F238E27FC236}">
                  <a16:creationId xmlns:a16="http://schemas.microsoft.com/office/drawing/2014/main" id="{ACDF5C28-D74C-4AFA-A3AF-63B91BE25C68}"/>
                </a:ext>
              </a:extLst>
            </p:cNvPr>
            <p:cNvSpPr/>
            <p:nvPr/>
          </p:nvSpPr>
          <p:spPr>
            <a:xfrm>
              <a:off x="2434661" y="1841593"/>
              <a:ext cx="122802" cy="1228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54" name="グループ化 553">
            <a:extLst>
              <a:ext uri="{FF2B5EF4-FFF2-40B4-BE49-F238E27FC236}">
                <a16:creationId xmlns:a16="http://schemas.microsoft.com/office/drawing/2014/main" id="{12B06F4E-64DF-45FB-AC7B-916CFDDA3938}"/>
              </a:ext>
            </a:extLst>
          </p:cNvPr>
          <p:cNvGrpSpPr/>
          <p:nvPr/>
        </p:nvGrpSpPr>
        <p:grpSpPr>
          <a:xfrm>
            <a:off x="2777365" y="3618779"/>
            <a:ext cx="1087419" cy="1027115"/>
            <a:chOff x="723227" y="4722654"/>
            <a:chExt cx="2245381" cy="2120862"/>
          </a:xfrm>
        </p:grpSpPr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D9CA3E4A-3F48-49F7-B617-6F28F2ACF069}"/>
                </a:ext>
              </a:extLst>
            </p:cNvPr>
            <p:cNvSpPr/>
            <p:nvPr/>
          </p:nvSpPr>
          <p:spPr bwMode="auto">
            <a:xfrm flipH="1">
              <a:off x="723227" y="6402515"/>
              <a:ext cx="809035" cy="376334"/>
            </a:xfrm>
            <a:custGeom>
              <a:avLst/>
              <a:gdLst>
                <a:gd name="connsiteX0" fmla="*/ 578744 w 778425"/>
                <a:gd name="connsiteY0" fmla="*/ 0 h 707437"/>
                <a:gd name="connsiteX1" fmla="*/ 778425 w 778425"/>
                <a:gd name="connsiteY1" fmla="*/ 478374 h 707437"/>
                <a:gd name="connsiteX2" fmla="*/ 762733 w 778425"/>
                <a:gd name="connsiteY2" fmla="*/ 664579 h 707437"/>
                <a:gd name="connsiteX3" fmla="*/ 753023 w 778425"/>
                <a:gd name="connsiteY3" fmla="*/ 707437 h 707437"/>
                <a:gd name="connsiteX4" fmla="*/ 0 w 778425"/>
                <a:gd name="connsiteY4" fmla="*/ 707437 h 707437"/>
                <a:gd name="connsiteX5" fmla="*/ 12436 w 778425"/>
                <a:gd name="connsiteY5" fmla="*/ 565152 h 707437"/>
                <a:gd name="connsiteX6" fmla="*/ 175924 w 778425"/>
                <a:gd name="connsiteY6" fmla="*/ 314828 h 707437"/>
                <a:gd name="connsiteX7" fmla="*/ 203200 w 778425"/>
                <a:gd name="connsiteY7" fmla="*/ 321180 h 707437"/>
                <a:gd name="connsiteX8" fmla="*/ 221911 w 778425"/>
                <a:gd name="connsiteY8" fmla="*/ 257073 h 707437"/>
                <a:gd name="connsiteX9" fmla="*/ 347374 w 778425"/>
                <a:gd name="connsiteY9" fmla="*/ 137028 h 707437"/>
                <a:gd name="connsiteX10" fmla="*/ 416439 w 778425"/>
                <a:gd name="connsiteY10" fmla="*/ 169237 h 707437"/>
                <a:gd name="connsiteX11" fmla="*/ 424177 w 778425"/>
                <a:gd name="connsiteY11" fmla="*/ 178939 h 707437"/>
                <a:gd name="connsiteX12" fmla="*/ 437548 w 778425"/>
                <a:gd name="connsiteY12" fmla="*/ 140112 h 707437"/>
                <a:gd name="connsiteX13" fmla="*/ 578744 w 778425"/>
                <a:gd name="connsiteY13" fmla="*/ 0 h 70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25" h="707437">
                  <a:moveTo>
                    <a:pt x="578744" y="0"/>
                  </a:moveTo>
                  <a:cubicBezTo>
                    <a:pt x="689025" y="0"/>
                    <a:pt x="778425" y="214175"/>
                    <a:pt x="778425" y="478374"/>
                  </a:cubicBezTo>
                  <a:cubicBezTo>
                    <a:pt x="778425" y="544424"/>
                    <a:pt x="772838" y="607347"/>
                    <a:pt x="762733" y="664579"/>
                  </a:cubicBezTo>
                  <a:lnTo>
                    <a:pt x="753023" y="707437"/>
                  </a:lnTo>
                  <a:lnTo>
                    <a:pt x="0" y="707437"/>
                  </a:lnTo>
                  <a:lnTo>
                    <a:pt x="12436" y="565152"/>
                  </a:lnTo>
                  <a:cubicBezTo>
                    <a:pt x="39371" y="418047"/>
                    <a:pt x="102429" y="314828"/>
                    <a:pt x="175924" y="314828"/>
                  </a:cubicBezTo>
                  <a:lnTo>
                    <a:pt x="203200" y="321180"/>
                  </a:lnTo>
                  <a:lnTo>
                    <a:pt x="221911" y="257073"/>
                  </a:lnTo>
                  <a:cubicBezTo>
                    <a:pt x="254020" y="182903"/>
                    <a:pt x="298378" y="137028"/>
                    <a:pt x="347374" y="137028"/>
                  </a:cubicBezTo>
                  <a:cubicBezTo>
                    <a:pt x="371872" y="137028"/>
                    <a:pt x="395211" y="148497"/>
                    <a:pt x="416439" y="169237"/>
                  </a:cubicBezTo>
                  <a:lnTo>
                    <a:pt x="424177" y="178939"/>
                  </a:lnTo>
                  <a:lnTo>
                    <a:pt x="437548" y="140112"/>
                  </a:lnTo>
                  <a:cubicBezTo>
                    <a:pt x="473683" y="53544"/>
                    <a:pt x="523604" y="0"/>
                    <a:pt x="578744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56" name="グループ化 555">
              <a:extLst>
                <a:ext uri="{FF2B5EF4-FFF2-40B4-BE49-F238E27FC236}">
                  <a16:creationId xmlns:a16="http://schemas.microsoft.com/office/drawing/2014/main" id="{59AC4783-8D7A-4407-B62A-EAA04D7B2BEB}"/>
                </a:ext>
              </a:extLst>
            </p:cNvPr>
            <p:cNvGrpSpPr/>
            <p:nvPr/>
          </p:nvGrpSpPr>
          <p:grpSpPr>
            <a:xfrm>
              <a:off x="995232" y="4722654"/>
              <a:ext cx="1204955" cy="2120862"/>
              <a:chOff x="7524326" y="3582689"/>
              <a:chExt cx="1812223" cy="3363132"/>
            </a:xfrm>
          </p:grpSpPr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70CDD86C-1E42-4D67-8623-7CAE836A976F}"/>
                  </a:ext>
                </a:extLst>
              </p:cNvPr>
              <p:cNvGrpSpPr/>
              <p:nvPr/>
            </p:nvGrpSpPr>
            <p:grpSpPr>
              <a:xfrm>
                <a:off x="7524326" y="3582689"/>
                <a:ext cx="1812223" cy="3363132"/>
                <a:chOff x="7524326" y="3582689"/>
                <a:chExt cx="1812223" cy="3363132"/>
              </a:xfrm>
            </p:grpSpPr>
            <p:sp>
              <p:nvSpPr>
                <p:cNvPr id="561" name="四角形: 角を丸くする 560">
                  <a:extLst>
                    <a:ext uri="{FF2B5EF4-FFF2-40B4-BE49-F238E27FC236}">
                      <a16:creationId xmlns:a16="http://schemas.microsoft.com/office/drawing/2014/main" id="{6CA8D966-7A12-4544-9A01-C66389C427B1}"/>
                    </a:ext>
                  </a:extLst>
                </p:cNvPr>
                <p:cNvSpPr/>
                <p:nvPr/>
              </p:nvSpPr>
              <p:spPr bwMode="auto">
                <a:xfrm rot="5400000">
                  <a:off x="9044967" y="5776723"/>
                  <a:ext cx="295799" cy="287365"/>
                </a:xfrm>
                <a:prstGeom prst="roundRect">
                  <a:avLst>
                    <a:gd name="adj" fmla="val 39311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フリーフォーム 295">
                  <a:extLst>
                    <a:ext uri="{FF2B5EF4-FFF2-40B4-BE49-F238E27FC236}">
                      <a16:creationId xmlns:a16="http://schemas.microsoft.com/office/drawing/2014/main" id="{6A44BE3A-58CB-4004-AB9D-FE4628DCBE97}"/>
                    </a:ext>
                  </a:extLst>
                </p:cNvPr>
                <p:cNvSpPr/>
                <p:nvPr/>
              </p:nvSpPr>
              <p:spPr bwMode="auto">
                <a:xfrm>
                  <a:off x="7961112" y="5928081"/>
                  <a:ext cx="441233" cy="662435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フリーフォーム 296">
                  <a:extLst>
                    <a:ext uri="{FF2B5EF4-FFF2-40B4-BE49-F238E27FC236}">
                      <a16:creationId xmlns:a16="http://schemas.microsoft.com/office/drawing/2014/main" id="{6BBF9CC6-517D-452F-B585-6EC1045C724A}"/>
                    </a:ext>
                  </a:extLst>
                </p:cNvPr>
                <p:cNvSpPr/>
                <p:nvPr/>
              </p:nvSpPr>
              <p:spPr bwMode="auto">
                <a:xfrm flipH="1">
                  <a:off x="8402337" y="5928079"/>
                  <a:ext cx="441233" cy="662434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片側の 2 つの角を丸めた四角形 298">
                  <a:extLst>
                    <a:ext uri="{FF2B5EF4-FFF2-40B4-BE49-F238E27FC236}">
                      <a16:creationId xmlns:a16="http://schemas.microsoft.com/office/drawing/2014/main" id="{87735797-C78B-46DA-835F-72666ABFF042}"/>
                    </a:ext>
                  </a:extLst>
                </p:cNvPr>
                <p:cNvSpPr/>
                <p:nvPr/>
              </p:nvSpPr>
              <p:spPr bwMode="auto">
                <a:xfrm>
                  <a:off x="7853968" y="5166421"/>
                  <a:ext cx="1096747" cy="910234"/>
                </a:xfrm>
                <a:custGeom>
                  <a:avLst/>
                  <a:gdLst>
                    <a:gd name="connsiteX0" fmla="*/ 152519 w 658118"/>
                    <a:gd name="connsiteY0" fmla="*/ 0 h 534087"/>
                    <a:gd name="connsiteX1" fmla="*/ 505599 w 658118"/>
                    <a:gd name="connsiteY1" fmla="*/ 0 h 534087"/>
                    <a:gd name="connsiteX2" fmla="*/ 658118 w 658118"/>
                    <a:gd name="connsiteY2" fmla="*/ 152519 h 534087"/>
                    <a:gd name="connsiteX3" fmla="*/ 658118 w 658118"/>
                    <a:gd name="connsiteY3" fmla="*/ 534087 h 534087"/>
                    <a:gd name="connsiteX4" fmla="*/ 658118 w 658118"/>
                    <a:gd name="connsiteY4" fmla="*/ 534087 h 534087"/>
                    <a:gd name="connsiteX5" fmla="*/ 0 w 658118"/>
                    <a:gd name="connsiteY5" fmla="*/ 534087 h 534087"/>
                    <a:gd name="connsiteX6" fmla="*/ 0 w 658118"/>
                    <a:gd name="connsiteY6" fmla="*/ 534087 h 534087"/>
                    <a:gd name="connsiteX7" fmla="*/ 0 w 658118"/>
                    <a:gd name="connsiteY7" fmla="*/ 152519 h 534087"/>
                    <a:gd name="connsiteX8" fmla="*/ 152519 w 658118"/>
                    <a:gd name="connsiteY8" fmla="*/ 0 h 534087"/>
                    <a:gd name="connsiteX0" fmla="*/ 152519 w 658118"/>
                    <a:gd name="connsiteY0" fmla="*/ 0 h 534087"/>
                    <a:gd name="connsiteX1" fmla="*/ 505599 w 658118"/>
                    <a:gd name="connsiteY1" fmla="*/ 0 h 534087"/>
                    <a:gd name="connsiteX2" fmla="*/ 658118 w 658118"/>
                    <a:gd name="connsiteY2" fmla="*/ 152519 h 534087"/>
                    <a:gd name="connsiteX3" fmla="*/ 658118 w 658118"/>
                    <a:gd name="connsiteY3" fmla="*/ 534087 h 534087"/>
                    <a:gd name="connsiteX4" fmla="*/ 658118 w 658118"/>
                    <a:gd name="connsiteY4" fmla="*/ 534087 h 534087"/>
                    <a:gd name="connsiteX5" fmla="*/ 0 w 658118"/>
                    <a:gd name="connsiteY5" fmla="*/ 534087 h 534087"/>
                    <a:gd name="connsiteX6" fmla="*/ 0 w 658118"/>
                    <a:gd name="connsiteY6" fmla="*/ 152519 h 534087"/>
                    <a:gd name="connsiteX7" fmla="*/ 152519 w 658118"/>
                    <a:gd name="connsiteY7" fmla="*/ 0 h 534087"/>
                    <a:gd name="connsiteX0" fmla="*/ 152519 w 658118"/>
                    <a:gd name="connsiteY0" fmla="*/ 0 h 534087"/>
                    <a:gd name="connsiteX1" fmla="*/ 505599 w 658118"/>
                    <a:gd name="connsiteY1" fmla="*/ 0 h 534087"/>
                    <a:gd name="connsiteX2" fmla="*/ 658118 w 658118"/>
                    <a:gd name="connsiteY2" fmla="*/ 152519 h 534087"/>
                    <a:gd name="connsiteX3" fmla="*/ 658118 w 658118"/>
                    <a:gd name="connsiteY3" fmla="*/ 534087 h 534087"/>
                    <a:gd name="connsiteX4" fmla="*/ 658118 w 658118"/>
                    <a:gd name="connsiteY4" fmla="*/ 534087 h 534087"/>
                    <a:gd name="connsiteX5" fmla="*/ 50007 w 658118"/>
                    <a:gd name="connsiteY5" fmla="*/ 534087 h 534087"/>
                    <a:gd name="connsiteX6" fmla="*/ 0 w 658118"/>
                    <a:gd name="connsiteY6" fmla="*/ 152519 h 534087"/>
                    <a:gd name="connsiteX7" fmla="*/ 152519 w 658118"/>
                    <a:gd name="connsiteY7" fmla="*/ 0 h 534087"/>
                    <a:gd name="connsiteX0" fmla="*/ 152519 w 658118"/>
                    <a:gd name="connsiteY0" fmla="*/ 0 h 536468"/>
                    <a:gd name="connsiteX1" fmla="*/ 505599 w 658118"/>
                    <a:gd name="connsiteY1" fmla="*/ 0 h 536468"/>
                    <a:gd name="connsiteX2" fmla="*/ 658118 w 658118"/>
                    <a:gd name="connsiteY2" fmla="*/ 152519 h 536468"/>
                    <a:gd name="connsiteX3" fmla="*/ 658118 w 658118"/>
                    <a:gd name="connsiteY3" fmla="*/ 534087 h 536468"/>
                    <a:gd name="connsiteX4" fmla="*/ 610493 w 658118"/>
                    <a:gd name="connsiteY4" fmla="*/ 536468 h 536468"/>
                    <a:gd name="connsiteX5" fmla="*/ 50007 w 658118"/>
                    <a:gd name="connsiteY5" fmla="*/ 534087 h 536468"/>
                    <a:gd name="connsiteX6" fmla="*/ 0 w 658118"/>
                    <a:gd name="connsiteY6" fmla="*/ 152519 h 536468"/>
                    <a:gd name="connsiteX7" fmla="*/ 152519 w 658118"/>
                    <a:gd name="connsiteY7" fmla="*/ 0 h 536468"/>
                    <a:gd name="connsiteX0" fmla="*/ 152519 w 658118"/>
                    <a:gd name="connsiteY0" fmla="*/ 0 h 534087"/>
                    <a:gd name="connsiteX1" fmla="*/ 505599 w 658118"/>
                    <a:gd name="connsiteY1" fmla="*/ 0 h 534087"/>
                    <a:gd name="connsiteX2" fmla="*/ 658118 w 658118"/>
                    <a:gd name="connsiteY2" fmla="*/ 152519 h 534087"/>
                    <a:gd name="connsiteX3" fmla="*/ 658118 w 658118"/>
                    <a:gd name="connsiteY3" fmla="*/ 534087 h 534087"/>
                    <a:gd name="connsiteX4" fmla="*/ 50007 w 658118"/>
                    <a:gd name="connsiteY4" fmla="*/ 534087 h 534087"/>
                    <a:gd name="connsiteX5" fmla="*/ 0 w 658118"/>
                    <a:gd name="connsiteY5" fmla="*/ 152519 h 534087"/>
                    <a:gd name="connsiteX6" fmla="*/ 152519 w 658118"/>
                    <a:gd name="connsiteY6" fmla="*/ 0 h 534087"/>
                    <a:gd name="connsiteX0" fmla="*/ 152519 w 658118"/>
                    <a:gd name="connsiteY0" fmla="*/ 0 h 534087"/>
                    <a:gd name="connsiteX1" fmla="*/ 505599 w 658118"/>
                    <a:gd name="connsiteY1" fmla="*/ 0 h 534087"/>
                    <a:gd name="connsiteX2" fmla="*/ 658118 w 658118"/>
                    <a:gd name="connsiteY2" fmla="*/ 152519 h 534087"/>
                    <a:gd name="connsiteX3" fmla="*/ 605731 w 658118"/>
                    <a:gd name="connsiteY3" fmla="*/ 531706 h 534087"/>
                    <a:gd name="connsiteX4" fmla="*/ 50007 w 658118"/>
                    <a:gd name="connsiteY4" fmla="*/ 534087 h 534087"/>
                    <a:gd name="connsiteX5" fmla="*/ 0 w 658118"/>
                    <a:gd name="connsiteY5" fmla="*/ 152519 h 534087"/>
                    <a:gd name="connsiteX6" fmla="*/ 152519 w 658118"/>
                    <a:gd name="connsiteY6" fmla="*/ 0 h 534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8118" h="534087">
                      <a:moveTo>
                        <a:pt x="152519" y="0"/>
                      </a:moveTo>
                      <a:lnTo>
                        <a:pt x="505599" y="0"/>
                      </a:lnTo>
                      <a:cubicBezTo>
                        <a:pt x="589833" y="0"/>
                        <a:pt x="658118" y="68285"/>
                        <a:pt x="658118" y="152519"/>
                      </a:cubicBezTo>
                      <a:lnTo>
                        <a:pt x="605731" y="531706"/>
                      </a:lnTo>
                      <a:lnTo>
                        <a:pt x="50007" y="534087"/>
                      </a:lnTo>
                      <a:lnTo>
                        <a:pt x="0" y="152519"/>
                      </a:lnTo>
                      <a:cubicBezTo>
                        <a:pt x="0" y="68285"/>
                        <a:pt x="68285" y="0"/>
                        <a:pt x="152519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2CC7303B-FA55-4EAA-9D4D-31EF2D12F014}"/>
                    </a:ext>
                  </a:extLst>
                </p:cNvPr>
                <p:cNvSpPr/>
                <p:nvPr/>
              </p:nvSpPr>
              <p:spPr bwMode="auto">
                <a:xfrm>
                  <a:off x="7950900" y="6219312"/>
                  <a:ext cx="451444" cy="637923"/>
                </a:xfrm>
                <a:custGeom>
                  <a:avLst/>
                  <a:gdLst>
                    <a:gd name="connsiteX0" fmla="*/ 10211 w 451444"/>
                    <a:gd name="connsiteY0" fmla="*/ 0 h 637923"/>
                    <a:gd name="connsiteX1" fmla="*/ 451444 w 451444"/>
                    <a:gd name="connsiteY1" fmla="*/ 0 h 637923"/>
                    <a:gd name="connsiteX2" fmla="*/ 451444 w 451444"/>
                    <a:gd name="connsiteY2" fmla="*/ 428354 h 637923"/>
                    <a:gd name="connsiteX3" fmla="*/ 451439 w 451444"/>
                    <a:gd name="connsiteY3" fmla="*/ 428354 h 637923"/>
                    <a:gd name="connsiteX4" fmla="*/ 451439 w 451444"/>
                    <a:gd name="connsiteY4" fmla="*/ 547207 h 637923"/>
                    <a:gd name="connsiteX5" fmla="*/ 233317 w 451444"/>
                    <a:gd name="connsiteY5" fmla="*/ 635929 h 637923"/>
                    <a:gd name="connsiteX6" fmla="*/ 0 w 451444"/>
                    <a:gd name="connsiteY6" fmla="*/ 547207 h 637923"/>
                    <a:gd name="connsiteX7" fmla="*/ 66112 w 451444"/>
                    <a:gd name="connsiteY7" fmla="*/ 403894 h 637923"/>
                    <a:gd name="connsiteX8" fmla="*/ 131848 w 451444"/>
                    <a:gd name="connsiteY8" fmla="*/ 364099 h 637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444" h="637923">
                      <a:moveTo>
                        <a:pt x="10211" y="0"/>
                      </a:moveTo>
                      <a:lnTo>
                        <a:pt x="451444" y="0"/>
                      </a:lnTo>
                      <a:lnTo>
                        <a:pt x="451444" y="428354"/>
                      </a:lnTo>
                      <a:lnTo>
                        <a:pt x="451439" y="428354"/>
                      </a:lnTo>
                      <a:lnTo>
                        <a:pt x="451439" y="547207"/>
                      </a:lnTo>
                      <a:cubicBezTo>
                        <a:pt x="451439" y="659140"/>
                        <a:pt x="357977" y="635929"/>
                        <a:pt x="233317" y="635929"/>
                      </a:cubicBezTo>
                      <a:cubicBezTo>
                        <a:pt x="108656" y="635929"/>
                        <a:pt x="0" y="659140"/>
                        <a:pt x="0" y="547207"/>
                      </a:cubicBezTo>
                      <a:cubicBezTo>
                        <a:pt x="0" y="491240"/>
                        <a:pt x="25265" y="440571"/>
                        <a:pt x="66112" y="403894"/>
                      </a:cubicBezTo>
                      <a:lnTo>
                        <a:pt x="131848" y="36409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D01CC241-4FFD-459F-9672-4BA91925A9CC}"/>
                    </a:ext>
                  </a:extLst>
                </p:cNvPr>
                <p:cNvSpPr/>
                <p:nvPr/>
              </p:nvSpPr>
              <p:spPr bwMode="auto">
                <a:xfrm flipH="1">
                  <a:off x="8398275" y="6203570"/>
                  <a:ext cx="451446" cy="637925"/>
                </a:xfrm>
                <a:custGeom>
                  <a:avLst/>
                  <a:gdLst>
                    <a:gd name="connsiteX0" fmla="*/ 451446 w 451446"/>
                    <a:gd name="connsiteY0" fmla="*/ 0 h 637925"/>
                    <a:gd name="connsiteX1" fmla="*/ 10213 w 451446"/>
                    <a:gd name="connsiteY1" fmla="*/ 0 h 637925"/>
                    <a:gd name="connsiteX2" fmla="*/ 131850 w 451446"/>
                    <a:gd name="connsiteY2" fmla="*/ 364099 h 637925"/>
                    <a:gd name="connsiteX3" fmla="*/ 66112 w 451446"/>
                    <a:gd name="connsiteY3" fmla="*/ 403896 h 637925"/>
                    <a:gd name="connsiteX4" fmla="*/ 0 w 451446"/>
                    <a:gd name="connsiteY4" fmla="*/ 547209 h 637925"/>
                    <a:gd name="connsiteX5" fmla="*/ 233316 w 451446"/>
                    <a:gd name="connsiteY5" fmla="*/ 635931 h 637925"/>
                    <a:gd name="connsiteX6" fmla="*/ 451439 w 451446"/>
                    <a:gd name="connsiteY6" fmla="*/ 547209 h 637925"/>
                    <a:gd name="connsiteX7" fmla="*/ 451439 w 451446"/>
                    <a:gd name="connsiteY7" fmla="*/ 428354 h 637925"/>
                    <a:gd name="connsiteX8" fmla="*/ 451446 w 451446"/>
                    <a:gd name="connsiteY8" fmla="*/ 428354 h 637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446" h="637925">
                      <a:moveTo>
                        <a:pt x="451446" y="0"/>
                      </a:moveTo>
                      <a:lnTo>
                        <a:pt x="10213" y="0"/>
                      </a:lnTo>
                      <a:lnTo>
                        <a:pt x="131850" y="364099"/>
                      </a:lnTo>
                      <a:lnTo>
                        <a:pt x="66112" y="403896"/>
                      </a:lnTo>
                      <a:cubicBezTo>
                        <a:pt x="25265" y="440573"/>
                        <a:pt x="0" y="491242"/>
                        <a:pt x="0" y="547209"/>
                      </a:cubicBezTo>
                      <a:cubicBezTo>
                        <a:pt x="0" y="659142"/>
                        <a:pt x="108656" y="635931"/>
                        <a:pt x="233316" y="635931"/>
                      </a:cubicBezTo>
                      <a:cubicBezTo>
                        <a:pt x="357977" y="635931"/>
                        <a:pt x="451439" y="659142"/>
                        <a:pt x="451439" y="547209"/>
                      </a:cubicBezTo>
                      <a:lnTo>
                        <a:pt x="451439" y="428354"/>
                      </a:lnTo>
                      <a:lnTo>
                        <a:pt x="451446" y="42835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円/楕円 304">
                  <a:extLst>
                    <a:ext uri="{FF2B5EF4-FFF2-40B4-BE49-F238E27FC236}">
                      <a16:creationId xmlns:a16="http://schemas.microsoft.com/office/drawing/2014/main" id="{B06E8BC3-1A66-4F6A-A5BD-4E907A22B4F1}"/>
                    </a:ext>
                  </a:extLst>
                </p:cNvPr>
                <p:cNvSpPr/>
                <p:nvPr/>
              </p:nvSpPr>
              <p:spPr bwMode="auto">
                <a:xfrm>
                  <a:off x="8030976" y="6642143"/>
                  <a:ext cx="91159" cy="9115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円/楕円 305">
                  <a:extLst>
                    <a:ext uri="{FF2B5EF4-FFF2-40B4-BE49-F238E27FC236}">
                      <a16:creationId xmlns:a16="http://schemas.microsoft.com/office/drawing/2014/main" id="{F9272C80-621A-45E1-B69A-FE0211404C36}"/>
                    </a:ext>
                  </a:extLst>
                </p:cNvPr>
                <p:cNvSpPr/>
                <p:nvPr/>
              </p:nvSpPr>
              <p:spPr bwMode="auto">
                <a:xfrm>
                  <a:off x="8684300" y="6642143"/>
                  <a:ext cx="91159" cy="9115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アーチ 568">
                  <a:extLst>
                    <a:ext uri="{FF2B5EF4-FFF2-40B4-BE49-F238E27FC236}">
                      <a16:creationId xmlns:a16="http://schemas.microsoft.com/office/drawing/2014/main" id="{B49EF1D5-D322-42A2-A758-8DEBA2CF0DD2}"/>
                    </a:ext>
                  </a:extLst>
                </p:cNvPr>
                <p:cNvSpPr/>
                <p:nvPr/>
              </p:nvSpPr>
              <p:spPr bwMode="auto">
                <a:xfrm>
                  <a:off x="8227707" y="4807932"/>
                  <a:ext cx="342054" cy="342054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台形 441">
                  <a:extLst>
                    <a:ext uri="{FF2B5EF4-FFF2-40B4-BE49-F238E27FC236}">
                      <a16:creationId xmlns:a16="http://schemas.microsoft.com/office/drawing/2014/main" id="{8F4069EB-5C41-480E-8D59-55F66535AD3F}"/>
                    </a:ext>
                  </a:extLst>
                </p:cNvPr>
                <p:cNvSpPr/>
                <p:nvPr/>
              </p:nvSpPr>
              <p:spPr bwMode="auto">
                <a:xfrm rot="8100000" flipH="1">
                  <a:off x="8760900" y="5322059"/>
                  <a:ext cx="397574" cy="576113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185920"/>
                    <a:gd name="connsiteY0" fmla="*/ 162179 h 350865"/>
                    <a:gd name="connsiteX1" fmla="*/ 31532 w 185920"/>
                    <a:gd name="connsiteY1" fmla="*/ 0 h 350865"/>
                    <a:gd name="connsiteX2" fmla="*/ 130766 w 185920"/>
                    <a:gd name="connsiteY2" fmla="*/ 0 h 350865"/>
                    <a:gd name="connsiteX3" fmla="*/ 185920 w 185920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5920" h="350865">
                      <a:moveTo>
                        <a:pt x="0" y="162179"/>
                      </a:moveTo>
                      <a:lnTo>
                        <a:pt x="31532" y="0"/>
                      </a:lnTo>
                      <a:lnTo>
                        <a:pt x="130766" y="0"/>
                      </a:lnTo>
                      <a:lnTo>
                        <a:pt x="185920" y="350865"/>
                      </a:lnTo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四角形: 角を丸くする 221">
                  <a:extLst>
                    <a:ext uri="{FF2B5EF4-FFF2-40B4-BE49-F238E27FC236}">
                      <a16:creationId xmlns:a16="http://schemas.microsoft.com/office/drawing/2014/main" id="{0D028963-5411-4531-AE80-2FE3D8DBF135}"/>
                    </a:ext>
                  </a:extLst>
                </p:cNvPr>
                <p:cNvSpPr/>
                <p:nvPr/>
              </p:nvSpPr>
              <p:spPr bwMode="auto">
                <a:xfrm rot="18900000">
                  <a:off x="7636570" y="5375197"/>
                  <a:ext cx="453480" cy="311215"/>
                </a:xfrm>
                <a:custGeom>
                  <a:avLst/>
                  <a:gdLst>
                    <a:gd name="connsiteX0" fmla="*/ 0 w 487989"/>
                    <a:gd name="connsiteY0" fmla="*/ 155608 h 311215"/>
                    <a:gd name="connsiteX1" fmla="*/ 155608 w 487989"/>
                    <a:gd name="connsiteY1" fmla="*/ 0 h 311215"/>
                    <a:gd name="connsiteX2" fmla="*/ 332382 w 487989"/>
                    <a:gd name="connsiteY2" fmla="*/ 0 h 311215"/>
                    <a:gd name="connsiteX3" fmla="*/ 487990 w 487989"/>
                    <a:gd name="connsiteY3" fmla="*/ 155608 h 311215"/>
                    <a:gd name="connsiteX4" fmla="*/ 487989 w 487989"/>
                    <a:gd name="connsiteY4" fmla="*/ 155608 h 311215"/>
                    <a:gd name="connsiteX5" fmla="*/ 332381 w 487989"/>
                    <a:gd name="connsiteY5" fmla="*/ 311216 h 311215"/>
                    <a:gd name="connsiteX6" fmla="*/ 155608 w 487989"/>
                    <a:gd name="connsiteY6" fmla="*/ 311215 h 311215"/>
                    <a:gd name="connsiteX7" fmla="*/ 0 w 487989"/>
                    <a:gd name="connsiteY7" fmla="*/ 155607 h 311215"/>
                    <a:gd name="connsiteX8" fmla="*/ 0 w 487989"/>
                    <a:gd name="connsiteY8" fmla="*/ 155608 h 311215"/>
                    <a:gd name="connsiteX0" fmla="*/ 487989 w 579429"/>
                    <a:gd name="connsiteY0" fmla="*/ 155608 h 311216"/>
                    <a:gd name="connsiteX1" fmla="*/ 332381 w 579429"/>
                    <a:gd name="connsiteY1" fmla="*/ 311216 h 311216"/>
                    <a:gd name="connsiteX2" fmla="*/ 155608 w 579429"/>
                    <a:gd name="connsiteY2" fmla="*/ 311215 h 311216"/>
                    <a:gd name="connsiteX3" fmla="*/ 0 w 579429"/>
                    <a:gd name="connsiteY3" fmla="*/ 155607 h 311216"/>
                    <a:gd name="connsiteX4" fmla="*/ 0 w 579429"/>
                    <a:gd name="connsiteY4" fmla="*/ 155608 h 311216"/>
                    <a:gd name="connsiteX5" fmla="*/ 155608 w 579429"/>
                    <a:gd name="connsiteY5" fmla="*/ 0 h 311216"/>
                    <a:gd name="connsiteX6" fmla="*/ 332382 w 579429"/>
                    <a:gd name="connsiteY6" fmla="*/ 0 h 311216"/>
                    <a:gd name="connsiteX7" fmla="*/ 487990 w 579429"/>
                    <a:gd name="connsiteY7" fmla="*/ 155608 h 311216"/>
                    <a:gd name="connsiteX8" fmla="*/ 579429 w 579429"/>
                    <a:gd name="connsiteY8" fmla="*/ 247048 h 311216"/>
                    <a:gd name="connsiteX0" fmla="*/ 487989 w 487990"/>
                    <a:gd name="connsiteY0" fmla="*/ 155608 h 311216"/>
                    <a:gd name="connsiteX1" fmla="*/ 332381 w 487990"/>
                    <a:gd name="connsiteY1" fmla="*/ 311216 h 311216"/>
                    <a:gd name="connsiteX2" fmla="*/ 155608 w 487990"/>
                    <a:gd name="connsiteY2" fmla="*/ 311215 h 311216"/>
                    <a:gd name="connsiteX3" fmla="*/ 0 w 487990"/>
                    <a:gd name="connsiteY3" fmla="*/ 155607 h 311216"/>
                    <a:gd name="connsiteX4" fmla="*/ 0 w 487990"/>
                    <a:gd name="connsiteY4" fmla="*/ 155608 h 311216"/>
                    <a:gd name="connsiteX5" fmla="*/ 155608 w 487990"/>
                    <a:gd name="connsiteY5" fmla="*/ 0 h 311216"/>
                    <a:gd name="connsiteX6" fmla="*/ 332382 w 487990"/>
                    <a:gd name="connsiteY6" fmla="*/ 0 h 311216"/>
                    <a:gd name="connsiteX7" fmla="*/ 487990 w 487990"/>
                    <a:gd name="connsiteY7" fmla="*/ 155608 h 311216"/>
                    <a:gd name="connsiteX0" fmla="*/ 487989 w 487989"/>
                    <a:gd name="connsiteY0" fmla="*/ 155608 h 311216"/>
                    <a:gd name="connsiteX1" fmla="*/ 332381 w 487989"/>
                    <a:gd name="connsiteY1" fmla="*/ 311216 h 311216"/>
                    <a:gd name="connsiteX2" fmla="*/ 155608 w 487989"/>
                    <a:gd name="connsiteY2" fmla="*/ 311215 h 311216"/>
                    <a:gd name="connsiteX3" fmla="*/ 0 w 487989"/>
                    <a:gd name="connsiteY3" fmla="*/ 155607 h 311216"/>
                    <a:gd name="connsiteX4" fmla="*/ 0 w 487989"/>
                    <a:gd name="connsiteY4" fmla="*/ 155608 h 311216"/>
                    <a:gd name="connsiteX5" fmla="*/ 155608 w 487989"/>
                    <a:gd name="connsiteY5" fmla="*/ 0 h 311216"/>
                    <a:gd name="connsiteX6" fmla="*/ 332382 w 487989"/>
                    <a:gd name="connsiteY6" fmla="*/ 0 h 311216"/>
                    <a:gd name="connsiteX0" fmla="*/ 332381 w 332382"/>
                    <a:gd name="connsiteY0" fmla="*/ 311216 h 311216"/>
                    <a:gd name="connsiteX1" fmla="*/ 155608 w 332382"/>
                    <a:gd name="connsiteY1" fmla="*/ 311215 h 311216"/>
                    <a:gd name="connsiteX2" fmla="*/ 0 w 332382"/>
                    <a:gd name="connsiteY2" fmla="*/ 155607 h 311216"/>
                    <a:gd name="connsiteX3" fmla="*/ 0 w 332382"/>
                    <a:gd name="connsiteY3" fmla="*/ 155608 h 311216"/>
                    <a:gd name="connsiteX4" fmla="*/ 155608 w 332382"/>
                    <a:gd name="connsiteY4" fmla="*/ 0 h 311216"/>
                    <a:gd name="connsiteX5" fmla="*/ 332382 w 332382"/>
                    <a:gd name="connsiteY5" fmla="*/ 0 h 311216"/>
                    <a:gd name="connsiteX0" fmla="*/ 155608 w 332382"/>
                    <a:gd name="connsiteY0" fmla="*/ 311215 h 311215"/>
                    <a:gd name="connsiteX1" fmla="*/ 0 w 332382"/>
                    <a:gd name="connsiteY1" fmla="*/ 155607 h 311215"/>
                    <a:gd name="connsiteX2" fmla="*/ 0 w 332382"/>
                    <a:gd name="connsiteY2" fmla="*/ 155608 h 311215"/>
                    <a:gd name="connsiteX3" fmla="*/ 155608 w 332382"/>
                    <a:gd name="connsiteY3" fmla="*/ 0 h 311215"/>
                    <a:gd name="connsiteX4" fmla="*/ 332382 w 332382"/>
                    <a:gd name="connsiteY4" fmla="*/ 0 h 311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382" h="311215">
                      <a:moveTo>
                        <a:pt x="155608" y="311215"/>
                      </a:moveTo>
                      <a:cubicBezTo>
                        <a:pt x="69668" y="311215"/>
                        <a:pt x="0" y="241547"/>
                        <a:pt x="0" y="155607"/>
                      </a:cubicBezTo>
                      <a:lnTo>
                        <a:pt x="0" y="155608"/>
                      </a:lnTo>
                      <a:cubicBezTo>
                        <a:pt x="0" y="69668"/>
                        <a:pt x="69668" y="0"/>
                        <a:pt x="155608" y="0"/>
                      </a:cubicBezTo>
                      <a:lnTo>
                        <a:pt x="332382" y="0"/>
                      </a:lnTo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四角形: 上の 2 つの角を丸める 571">
                  <a:extLst>
                    <a:ext uri="{FF2B5EF4-FFF2-40B4-BE49-F238E27FC236}">
                      <a16:creationId xmlns:a16="http://schemas.microsoft.com/office/drawing/2014/main" id="{407F3D32-DC90-4077-AD9C-DAEABF655DB8}"/>
                    </a:ext>
                  </a:extLst>
                </p:cNvPr>
                <p:cNvSpPr/>
                <p:nvPr/>
              </p:nvSpPr>
              <p:spPr bwMode="auto">
                <a:xfrm rot="16200000">
                  <a:off x="7648192" y="5432375"/>
                  <a:ext cx="311148" cy="388486"/>
                </a:xfrm>
                <a:prstGeom prst="round2SameRect">
                  <a:avLst>
                    <a:gd name="adj1" fmla="val 50000"/>
                    <a:gd name="adj2" fmla="val 16837"/>
                  </a:avLst>
                </a:pr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73" name="グループ化 572">
                  <a:extLst>
                    <a:ext uri="{FF2B5EF4-FFF2-40B4-BE49-F238E27FC236}">
                      <a16:creationId xmlns:a16="http://schemas.microsoft.com/office/drawing/2014/main" id="{11A0B8F3-6768-4123-BC72-C87FBBCA121E}"/>
                    </a:ext>
                  </a:extLst>
                </p:cNvPr>
                <p:cNvGrpSpPr/>
                <p:nvPr/>
              </p:nvGrpSpPr>
              <p:grpSpPr>
                <a:xfrm rot="900000">
                  <a:off x="7684304" y="5558657"/>
                  <a:ext cx="526146" cy="1387164"/>
                  <a:chOff x="6573180" y="5071285"/>
                  <a:chExt cx="520793" cy="1373050"/>
                </a:xfrm>
              </p:grpSpPr>
              <p:sp>
                <p:nvSpPr>
                  <p:cNvPr id="587" name="四角形: 上の 2 つの角を切り取る 586">
                    <a:extLst>
                      <a:ext uri="{FF2B5EF4-FFF2-40B4-BE49-F238E27FC236}">
                        <a16:creationId xmlns:a16="http://schemas.microsoft.com/office/drawing/2014/main" id="{5BDBB16F-3AFE-4C89-BEE0-14541FA9A85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573180" y="5954366"/>
                    <a:ext cx="520793" cy="489969"/>
                  </a:xfrm>
                  <a:prstGeom prst="snip2SameRect">
                    <a:avLst>
                      <a:gd name="adj1" fmla="val 44531"/>
                      <a:gd name="adj2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8" name="四角形: 上の 2 つの角を切り取る 587">
                    <a:extLst>
                      <a:ext uri="{FF2B5EF4-FFF2-40B4-BE49-F238E27FC236}">
                        <a16:creationId xmlns:a16="http://schemas.microsoft.com/office/drawing/2014/main" id="{3E370489-BB4E-45BC-B80A-0DC2CE32DE2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777404" y="5409219"/>
                    <a:ext cx="112346" cy="659085"/>
                  </a:xfrm>
                  <a:prstGeom prst="snip2SameRect">
                    <a:avLst>
                      <a:gd name="adj1" fmla="val 27575"/>
                      <a:gd name="adj2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30A4048A-D267-483A-A19C-46F0303F9E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3180" y="5071285"/>
                    <a:ext cx="520793" cy="684161"/>
                  </a:xfrm>
                  <a:custGeom>
                    <a:avLst/>
                    <a:gdLst>
                      <a:gd name="connsiteX0" fmla="*/ 139729 w 520793"/>
                      <a:gd name="connsiteY0" fmla="*/ 86472 h 684161"/>
                      <a:gd name="connsiteX1" fmla="*/ 105799 w 520793"/>
                      <a:gd name="connsiteY1" fmla="*/ 120402 h 684161"/>
                      <a:gd name="connsiteX2" fmla="*/ 105799 w 520793"/>
                      <a:gd name="connsiteY2" fmla="*/ 247829 h 684161"/>
                      <a:gd name="connsiteX3" fmla="*/ 235338 w 520793"/>
                      <a:gd name="connsiteY3" fmla="*/ 377368 h 684161"/>
                      <a:gd name="connsiteX4" fmla="*/ 285456 w 520793"/>
                      <a:gd name="connsiteY4" fmla="*/ 377368 h 684161"/>
                      <a:gd name="connsiteX5" fmla="*/ 414995 w 520793"/>
                      <a:gd name="connsiteY5" fmla="*/ 247829 h 684161"/>
                      <a:gd name="connsiteX6" fmla="*/ 414995 w 520793"/>
                      <a:gd name="connsiteY6" fmla="*/ 120402 h 684161"/>
                      <a:gd name="connsiteX7" fmla="*/ 381065 w 520793"/>
                      <a:gd name="connsiteY7" fmla="*/ 86472 h 684161"/>
                      <a:gd name="connsiteX8" fmla="*/ 57150 w 520793"/>
                      <a:gd name="connsiteY8" fmla="*/ 0 h 684161"/>
                      <a:gd name="connsiteX9" fmla="*/ 463643 w 520793"/>
                      <a:gd name="connsiteY9" fmla="*/ 0 h 684161"/>
                      <a:gd name="connsiteX10" fmla="*/ 520793 w 520793"/>
                      <a:gd name="connsiteY10" fmla="*/ 57150 h 684161"/>
                      <a:gd name="connsiteX11" fmla="*/ 520793 w 520793"/>
                      <a:gd name="connsiteY11" fmla="*/ 271781 h 684161"/>
                      <a:gd name="connsiteX12" fmla="*/ 339497 w 520793"/>
                      <a:gd name="connsiteY12" fmla="*/ 453077 h 684161"/>
                      <a:gd name="connsiteX13" fmla="*/ 339497 w 520793"/>
                      <a:gd name="connsiteY13" fmla="*/ 684161 h 684161"/>
                      <a:gd name="connsiteX14" fmla="*/ 181295 w 520793"/>
                      <a:gd name="connsiteY14" fmla="*/ 684161 h 684161"/>
                      <a:gd name="connsiteX15" fmla="*/ 181295 w 520793"/>
                      <a:gd name="connsiteY15" fmla="*/ 453076 h 684161"/>
                      <a:gd name="connsiteX16" fmla="*/ 0 w 520793"/>
                      <a:gd name="connsiteY16" fmla="*/ 271781 h 684161"/>
                      <a:gd name="connsiteX17" fmla="*/ 0 w 520793"/>
                      <a:gd name="connsiteY17" fmla="*/ 57150 h 6841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520793" h="684161">
                        <a:moveTo>
                          <a:pt x="139729" y="86472"/>
                        </a:moveTo>
                        <a:lnTo>
                          <a:pt x="105799" y="120402"/>
                        </a:lnTo>
                        <a:lnTo>
                          <a:pt x="105799" y="247829"/>
                        </a:lnTo>
                        <a:lnTo>
                          <a:pt x="235338" y="377368"/>
                        </a:lnTo>
                        <a:lnTo>
                          <a:pt x="285456" y="377368"/>
                        </a:lnTo>
                        <a:lnTo>
                          <a:pt x="414995" y="247829"/>
                        </a:lnTo>
                        <a:lnTo>
                          <a:pt x="414995" y="120402"/>
                        </a:lnTo>
                        <a:lnTo>
                          <a:pt x="381065" y="86472"/>
                        </a:lnTo>
                        <a:close/>
                        <a:moveTo>
                          <a:pt x="57150" y="0"/>
                        </a:moveTo>
                        <a:lnTo>
                          <a:pt x="463643" y="0"/>
                        </a:lnTo>
                        <a:lnTo>
                          <a:pt x="520793" y="57150"/>
                        </a:lnTo>
                        <a:lnTo>
                          <a:pt x="520793" y="271781"/>
                        </a:lnTo>
                        <a:lnTo>
                          <a:pt x="339497" y="453077"/>
                        </a:lnTo>
                        <a:lnTo>
                          <a:pt x="339497" y="684161"/>
                        </a:lnTo>
                        <a:lnTo>
                          <a:pt x="181295" y="684161"/>
                        </a:lnTo>
                        <a:lnTo>
                          <a:pt x="181295" y="453076"/>
                        </a:lnTo>
                        <a:lnTo>
                          <a:pt x="0" y="271781"/>
                        </a:lnTo>
                        <a:lnTo>
                          <a:pt x="0" y="57150"/>
                        </a:lnTo>
                        <a:close/>
                      </a:path>
                    </a:pathLst>
                  </a:custGeom>
                  <a:solidFill>
                    <a:srgbClr val="99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74" name="四角形: 角を丸くする 573">
                  <a:extLst>
                    <a:ext uri="{FF2B5EF4-FFF2-40B4-BE49-F238E27FC236}">
                      <a16:creationId xmlns:a16="http://schemas.microsoft.com/office/drawing/2014/main" id="{22E15C3C-2020-4A62-A0DB-79746F90BFE8}"/>
                    </a:ext>
                  </a:extLst>
                </p:cNvPr>
                <p:cNvSpPr/>
                <p:nvPr/>
              </p:nvSpPr>
              <p:spPr bwMode="auto">
                <a:xfrm>
                  <a:off x="7931482" y="5480298"/>
                  <a:ext cx="295799" cy="287365"/>
                </a:xfrm>
                <a:prstGeom prst="roundRect">
                  <a:avLst>
                    <a:gd name="adj" fmla="val 39311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星: 24 pt 574">
                  <a:extLst>
                    <a:ext uri="{FF2B5EF4-FFF2-40B4-BE49-F238E27FC236}">
                      <a16:creationId xmlns:a16="http://schemas.microsoft.com/office/drawing/2014/main" id="{C796E0DA-C5E1-4A4D-A462-1626EE33C035}"/>
                    </a:ext>
                  </a:extLst>
                </p:cNvPr>
                <p:cNvSpPr/>
                <p:nvPr/>
              </p:nvSpPr>
              <p:spPr bwMode="auto">
                <a:xfrm>
                  <a:off x="7873932" y="4885799"/>
                  <a:ext cx="1084332" cy="586314"/>
                </a:xfrm>
                <a:prstGeom prst="star24">
                  <a:avLst>
                    <a:gd name="adj" fmla="val 47735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76" name="グループ化 575">
                  <a:extLst>
                    <a:ext uri="{FF2B5EF4-FFF2-40B4-BE49-F238E27FC236}">
                      <a16:creationId xmlns:a16="http://schemas.microsoft.com/office/drawing/2014/main" id="{2D9414DF-D394-460C-93B9-E1D994376075}"/>
                    </a:ext>
                  </a:extLst>
                </p:cNvPr>
                <p:cNvGrpSpPr/>
                <p:nvPr/>
              </p:nvGrpSpPr>
              <p:grpSpPr>
                <a:xfrm flipH="1">
                  <a:off x="8831428" y="4492925"/>
                  <a:ext cx="449964" cy="463084"/>
                  <a:chOff x="8472560" y="1251585"/>
                  <a:chExt cx="225670" cy="232250"/>
                </a:xfrm>
              </p:grpSpPr>
              <p:sp>
                <p:nvSpPr>
                  <p:cNvPr id="585" name="円/楕円 342">
                    <a:extLst>
                      <a:ext uri="{FF2B5EF4-FFF2-40B4-BE49-F238E27FC236}">
                        <a16:creationId xmlns:a16="http://schemas.microsoft.com/office/drawing/2014/main" id="{FAB5FBC1-6950-48F1-A268-B44F0EBECF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6" name="円/楕円 343">
                    <a:extLst>
                      <a:ext uri="{FF2B5EF4-FFF2-40B4-BE49-F238E27FC236}">
                        <a16:creationId xmlns:a16="http://schemas.microsoft.com/office/drawing/2014/main" id="{C53401E1-BC2A-439B-94A7-9561E461C2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4092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7" name="グループ化 576">
                  <a:extLst>
                    <a:ext uri="{FF2B5EF4-FFF2-40B4-BE49-F238E27FC236}">
                      <a16:creationId xmlns:a16="http://schemas.microsoft.com/office/drawing/2014/main" id="{17CF79A5-BCFB-4265-86F1-7F1B0B4A1ECA}"/>
                    </a:ext>
                  </a:extLst>
                </p:cNvPr>
                <p:cNvGrpSpPr/>
                <p:nvPr/>
              </p:nvGrpSpPr>
              <p:grpSpPr>
                <a:xfrm>
                  <a:off x="7524326" y="4492925"/>
                  <a:ext cx="449964" cy="463084"/>
                  <a:chOff x="8472560" y="1251585"/>
                  <a:chExt cx="225670" cy="232250"/>
                </a:xfrm>
              </p:grpSpPr>
              <p:sp>
                <p:nvSpPr>
                  <p:cNvPr id="583" name="円/楕円 340">
                    <a:extLst>
                      <a:ext uri="{FF2B5EF4-FFF2-40B4-BE49-F238E27FC236}">
                        <a16:creationId xmlns:a16="http://schemas.microsoft.com/office/drawing/2014/main" id="{6E6D9D12-9939-403B-B767-C1A19553DF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4" name="円/楕円 341">
                    <a:extLst>
                      <a:ext uri="{FF2B5EF4-FFF2-40B4-BE49-F238E27FC236}">
                        <a16:creationId xmlns:a16="http://schemas.microsoft.com/office/drawing/2014/main" id="{8F819696-6FAB-4EFA-A169-BA2E852BEE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4092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78" name="円/楕円 303">
                  <a:extLst>
                    <a:ext uri="{FF2B5EF4-FFF2-40B4-BE49-F238E27FC236}">
                      <a16:creationId xmlns:a16="http://schemas.microsoft.com/office/drawing/2014/main" id="{2F62749A-F4D6-4331-BB40-DF08DBE8C5C0}"/>
                    </a:ext>
                  </a:extLst>
                </p:cNvPr>
                <p:cNvSpPr/>
                <p:nvPr/>
              </p:nvSpPr>
              <p:spPr bwMode="auto">
                <a:xfrm>
                  <a:off x="7751940" y="3942843"/>
                  <a:ext cx="1300804" cy="1300804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6D78DBEE-D8A1-4351-A942-22B8B90711D7}"/>
                    </a:ext>
                  </a:extLst>
                </p:cNvPr>
                <p:cNvSpPr/>
                <p:nvPr/>
              </p:nvSpPr>
              <p:spPr bwMode="auto">
                <a:xfrm>
                  <a:off x="7662228" y="3582689"/>
                  <a:ext cx="1471031" cy="910233"/>
                </a:xfrm>
                <a:custGeom>
                  <a:avLst/>
                  <a:gdLst>
                    <a:gd name="connsiteX0" fmla="*/ 735516 w 1471031"/>
                    <a:gd name="connsiteY0" fmla="*/ 0 h 910233"/>
                    <a:gd name="connsiteX1" fmla="*/ 1471031 w 1471031"/>
                    <a:gd name="connsiteY1" fmla="*/ 735514 h 910233"/>
                    <a:gd name="connsiteX2" fmla="*/ 1456088 w 1471031"/>
                    <a:gd name="connsiteY2" fmla="*/ 883747 h 910233"/>
                    <a:gd name="connsiteX3" fmla="*/ 1447866 w 1471031"/>
                    <a:gd name="connsiteY3" fmla="*/ 910233 h 910233"/>
                    <a:gd name="connsiteX4" fmla="*/ 1307767 w 1471031"/>
                    <a:gd name="connsiteY4" fmla="*/ 872188 h 910233"/>
                    <a:gd name="connsiteX5" fmla="*/ 735516 w 1471031"/>
                    <a:gd name="connsiteY5" fmla="*/ 814388 h 910233"/>
                    <a:gd name="connsiteX6" fmla="*/ 163265 w 1471031"/>
                    <a:gd name="connsiteY6" fmla="*/ 872188 h 910233"/>
                    <a:gd name="connsiteX7" fmla="*/ 23165 w 1471031"/>
                    <a:gd name="connsiteY7" fmla="*/ 910233 h 910233"/>
                    <a:gd name="connsiteX8" fmla="*/ 14944 w 1471031"/>
                    <a:gd name="connsiteY8" fmla="*/ 883747 h 910233"/>
                    <a:gd name="connsiteX9" fmla="*/ 0 w 1471031"/>
                    <a:gd name="connsiteY9" fmla="*/ 735514 h 910233"/>
                    <a:gd name="connsiteX10" fmla="*/ 735516 w 1471031"/>
                    <a:gd name="connsiteY10" fmla="*/ 0 h 910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71031" h="910233">
                      <a:moveTo>
                        <a:pt x="735516" y="0"/>
                      </a:moveTo>
                      <a:cubicBezTo>
                        <a:pt x="1141729" y="0"/>
                        <a:pt x="1471031" y="329300"/>
                        <a:pt x="1471031" y="735514"/>
                      </a:cubicBezTo>
                      <a:cubicBezTo>
                        <a:pt x="1471031" y="786290"/>
                        <a:pt x="1465886" y="835865"/>
                        <a:pt x="1456088" y="883747"/>
                      </a:cubicBezTo>
                      <a:lnTo>
                        <a:pt x="1447866" y="910233"/>
                      </a:lnTo>
                      <a:lnTo>
                        <a:pt x="1307767" y="872188"/>
                      </a:lnTo>
                      <a:cubicBezTo>
                        <a:pt x="1131880" y="834970"/>
                        <a:pt x="938502" y="814388"/>
                        <a:pt x="735516" y="814388"/>
                      </a:cubicBezTo>
                      <a:cubicBezTo>
                        <a:pt x="532530" y="814388"/>
                        <a:pt x="339152" y="834970"/>
                        <a:pt x="163265" y="872188"/>
                      </a:cubicBezTo>
                      <a:lnTo>
                        <a:pt x="23165" y="910233"/>
                      </a:lnTo>
                      <a:lnTo>
                        <a:pt x="14944" y="883747"/>
                      </a:lnTo>
                      <a:cubicBezTo>
                        <a:pt x="5146" y="835865"/>
                        <a:pt x="0" y="786290"/>
                        <a:pt x="0" y="735514"/>
                      </a:cubicBezTo>
                      <a:cubicBezTo>
                        <a:pt x="0" y="329300"/>
                        <a:pt x="329302" y="0"/>
                        <a:pt x="73551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アーチ 579">
                  <a:extLst>
                    <a:ext uri="{FF2B5EF4-FFF2-40B4-BE49-F238E27FC236}">
                      <a16:creationId xmlns:a16="http://schemas.microsoft.com/office/drawing/2014/main" id="{15932E29-BCB9-4446-8155-65618C17CA89}"/>
                    </a:ext>
                  </a:extLst>
                </p:cNvPr>
                <p:cNvSpPr/>
                <p:nvPr/>
              </p:nvSpPr>
              <p:spPr bwMode="auto">
                <a:xfrm rot="10800000">
                  <a:off x="8255104" y="4814727"/>
                  <a:ext cx="330731" cy="330731"/>
                </a:xfrm>
                <a:prstGeom prst="blockArc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楕円 580">
                  <a:extLst>
                    <a:ext uri="{FF2B5EF4-FFF2-40B4-BE49-F238E27FC236}">
                      <a16:creationId xmlns:a16="http://schemas.microsoft.com/office/drawing/2014/main" id="{7C7825DA-20A8-489D-B526-27046F5AD38C}"/>
                    </a:ext>
                  </a:extLst>
                </p:cNvPr>
                <p:cNvSpPr/>
                <p:nvPr/>
              </p:nvSpPr>
              <p:spPr bwMode="auto">
                <a:xfrm>
                  <a:off x="7998009" y="4492922"/>
                  <a:ext cx="146350" cy="2502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楕円 581">
                  <a:extLst>
                    <a:ext uri="{FF2B5EF4-FFF2-40B4-BE49-F238E27FC236}">
                      <a16:creationId xmlns:a16="http://schemas.microsoft.com/office/drawing/2014/main" id="{57FD68F2-7D23-4C56-A390-D85ADAF6ADFB}"/>
                    </a:ext>
                  </a:extLst>
                </p:cNvPr>
                <p:cNvSpPr/>
                <p:nvPr/>
              </p:nvSpPr>
              <p:spPr bwMode="auto">
                <a:xfrm>
                  <a:off x="8665910" y="4492922"/>
                  <a:ext cx="146350" cy="2502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6B0B043F-17B1-472D-95EE-810B6FAF0417}"/>
                  </a:ext>
                </a:extLst>
              </p:cNvPr>
              <p:cNvSpPr/>
              <p:nvPr/>
            </p:nvSpPr>
            <p:spPr bwMode="auto">
              <a:xfrm>
                <a:off x="7607599" y="4010024"/>
                <a:ext cx="1590521" cy="517064"/>
              </a:xfrm>
              <a:custGeom>
                <a:avLst/>
                <a:gdLst>
                  <a:gd name="connsiteX0" fmla="*/ 794946 w 1590521"/>
                  <a:gd name="connsiteY0" fmla="*/ 0 h 517064"/>
                  <a:gd name="connsiteX1" fmla="*/ 1570273 w 1590521"/>
                  <a:gd name="connsiteY1" fmla="*/ 156029 h 517064"/>
                  <a:gd name="connsiteX2" fmla="*/ 1570424 w 1590521"/>
                  <a:gd name="connsiteY2" fmla="*/ 156400 h 517064"/>
                  <a:gd name="connsiteX3" fmla="*/ 1572068 w 1590521"/>
                  <a:gd name="connsiteY3" fmla="*/ 157508 h 517064"/>
                  <a:gd name="connsiteX4" fmla="*/ 1590521 w 1590521"/>
                  <a:gd name="connsiteY4" fmla="*/ 202058 h 517064"/>
                  <a:gd name="connsiteX5" fmla="*/ 1590521 w 1590521"/>
                  <a:gd name="connsiteY5" fmla="*/ 454061 h 517064"/>
                  <a:gd name="connsiteX6" fmla="*/ 1527518 w 1590521"/>
                  <a:gd name="connsiteY6" fmla="*/ 517064 h 517064"/>
                  <a:gd name="connsiteX7" fmla="*/ 1525215 w 1590521"/>
                  <a:gd name="connsiteY7" fmla="*/ 517064 h 517064"/>
                  <a:gd name="connsiteX8" fmla="*/ 1524159 w 1590521"/>
                  <a:gd name="connsiteY8" fmla="*/ 516224 h 517064"/>
                  <a:gd name="connsiteX9" fmla="*/ 794946 w 1590521"/>
                  <a:gd name="connsiteY9" fmla="*/ 396876 h 517064"/>
                  <a:gd name="connsiteX10" fmla="*/ 65734 w 1590521"/>
                  <a:gd name="connsiteY10" fmla="*/ 516224 h 517064"/>
                  <a:gd name="connsiteX11" fmla="*/ 64678 w 1590521"/>
                  <a:gd name="connsiteY11" fmla="*/ 517064 h 517064"/>
                  <a:gd name="connsiteX12" fmla="*/ 63003 w 1590521"/>
                  <a:gd name="connsiteY12" fmla="*/ 517064 h 517064"/>
                  <a:gd name="connsiteX13" fmla="*/ 0 w 1590521"/>
                  <a:gd name="connsiteY13" fmla="*/ 454061 h 517064"/>
                  <a:gd name="connsiteX14" fmla="*/ 0 w 1590521"/>
                  <a:gd name="connsiteY14" fmla="*/ 202058 h 517064"/>
                  <a:gd name="connsiteX15" fmla="*/ 18453 w 1590521"/>
                  <a:gd name="connsiteY15" fmla="*/ 157508 h 517064"/>
                  <a:gd name="connsiteX16" fmla="*/ 19230 w 1590521"/>
                  <a:gd name="connsiteY16" fmla="*/ 156985 h 517064"/>
                  <a:gd name="connsiteX17" fmla="*/ 19620 w 1590521"/>
                  <a:gd name="connsiteY17" fmla="*/ 156029 h 517064"/>
                  <a:gd name="connsiteX18" fmla="*/ 794946 w 1590521"/>
                  <a:gd name="connsiteY18" fmla="*/ 0 h 517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90521" h="517064">
                    <a:moveTo>
                      <a:pt x="794946" y="0"/>
                    </a:moveTo>
                    <a:cubicBezTo>
                      <a:pt x="1177392" y="0"/>
                      <a:pt x="1496477" y="66983"/>
                      <a:pt x="1570273" y="156029"/>
                    </a:cubicBezTo>
                    <a:lnTo>
                      <a:pt x="1570424" y="156400"/>
                    </a:lnTo>
                    <a:lnTo>
                      <a:pt x="1572068" y="157508"/>
                    </a:lnTo>
                    <a:cubicBezTo>
                      <a:pt x="1583470" y="168909"/>
                      <a:pt x="1590521" y="184660"/>
                      <a:pt x="1590521" y="202058"/>
                    </a:cubicBezTo>
                    <a:lnTo>
                      <a:pt x="1590521" y="454061"/>
                    </a:lnTo>
                    <a:cubicBezTo>
                      <a:pt x="1590521" y="488857"/>
                      <a:pt x="1562314" y="517064"/>
                      <a:pt x="1527518" y="517064"/>
                    </a:cubicBezTo>
                    <a:lnTo>
                      <a:pt x="1525215" y="517064"/>
                    </a:lnTo>
                    <a:lnTo>
                      <a:pt x="1524159" y="516224"/>
                    </a:lnTo>
                    <a:cubicBezTo>
                      <a:pt x="1404017" y="446088"/>
                      <a:pt x="1122757" y="396876"/>
                      <a:pt x="794946" y="396876"/>
                    </a:cubicBezTo>
                    <a:cubicBezTo>
                      <a:pt x="467136" y="396876"/>
                      <a:pt x="185876" y="446088"/>
                      <a:pt x="65734" y="516224"/>
                    </a:cubicBezTo>
                    <a:lnTo>
                      <a:pt x="64678" y="517064"/>
                    </a:lnTo>
                    <a:lnTo>
                      <a:pt x="63003" y="517064"/>
                    </a:lnTo>
                    <a:cubicBezTo>
                      <a:pt x="28207" y="517064"/>
                      <a:pt x="0" y="488857"/>
                      <a:pt x="0" y="454061"/>
                    </a:cubicBezTo>
                    <a:lnTo>
                      <a:pt x="0" y="202058"/>
                    </a:lnTo>
                    <a:cubicBezTo>
                      <a:pt x="0" y="184660"/>
                      <a:pt x="7052" y="168909"/>
                      <a:pt x="18453" y="157508"/>
                    </a:cubicBezTo>
                    <a:lnTo>
                      <a:pt x="19230" y="156985"/>
                    </a:lnTo>
                    <a:lnTo>
                      <a:pt x="19620" y="156029"/>
                    </a:lnTo>
                    <a:cubicBezTo>
                      <a:pt x="93415" y="66983"/>
                      <a:pt x="412500" y="0"/>
                      <a:pt x="794946" y="0"/>
                    </a:cubicBezTo>
                    <a:close/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57" name="フリーフォーム: 図形 556">
              <a:extLst>
                <a:ext uri="{FF2B5EF4-FFF2-40B4-BE49-F238E27FC236}">
                  <a16:creationId xmlns:a16="http://schemas.microsoft.com/office/drawing/2014/main" id="{77B96BB3-D54E-4DFA-896B-580C8F24691A}"/>
                </a:ext>
              </a:extLst>
            </p:cNvPr>
            <p:cNvSpPr/>
            <p:nvPr/>
          </p:nvSpPr>
          <p:spPr bwMode="auto">
            <a:xfrm>
              <a:off x="1681649" y="6402516"/>
              <a:ext cx="809035" cy="376333"/>
            </a:xfrm>
            <a:custGeom>
              <a:avLst/>
              <a:gdLst>
                <a:gd name="connsiteX0" fmla="*/ 578744 w 778425"/>
                <a:gd name="connsiteY0" fmla="*/ 0 h 707437"/>
                <a:gd name="connsiteX1" fmla="*/ 778425 w 778425"/>
                <a:gd name="connsiteY1" fmla="*/ 478374 h 707437"/>
                <a:gd name="connsiteX2" fmla="*/ 762733 w 778425"/>
                <a:gd name="connsiteY2" fmla="*/ 664579 h 707437"/>
                <a:gd name="connsiteX3" fmla="*/ 753023 w 778425"/>
                <a:gd name="connsiteY3" fmla="*/ 707437 h 707437"/>
                <a:gd name="connsiteX4" fmla="*/ 0 w 778425"/>
                <a:gd name="connsiteY4" fmla="*/ 707437 h 707437"/>
                <a:gd name="connsiteX5" fmla="*/ 12436 w 778425"/>
                <a:gd name="connsiteY5" fmla="*/ 565152 h 707437"/>
                <a:gd name="connsiteX6" fmla="*/ 175924 w 778425"/>
                <a:gd name="connsiteY6" fmla="*/ 314828 h 707437"/>
                <a:gd name="connsiteX7" fmla="*/ 203200 w 778425"/>
                <a:gd name="connsiteY7" fmla="*/ 321180 h 707437"/>
                <a:gd name="connsiteX8" fmla="*/ 221911 w 778425"/>
                <a:gd name="connsiteY8" fmla="*/ 257073 h 707437"/>
                <a:gd name="connsiteX9" fmla="*/ 347374 w 778425"/>
                <a:gd name="connsiteY9" fmla="*/ 137028 h 707437"/>
                <a:gd name="connsiteX10" fmla="*/ 416439 w 778425"/>
                <a:gd name="connsiteY10" fmla="*/ 169237 h 707437"/>
                <a:gd name="connsiteX11" fmla="*/ 424177 w 778425"/>
                <a:gd name="connsiteY11" fmla="*/ 178939 h 707437"/>
                <a:gd name="connsiteX12" fmla="*/ 437548 w 778425"/>
                <a:gd name="connsiteY12" fmla="*/ 140112 h 707437"/>
                <a:gd name="connsiteX13" fmla="*/ 578744 w 778425"/>
                <a:gd name="connsiteY13" fmla="*/ 0 h 70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25" h="707437">
                  <a:moveTo>
                    <a:pt x="578744" y="0"/>
                  </a:moveTo>
                  <a:cubicBezTo>
                    <a:pt x="689025" y="0"/>
                    <a:pt x="778425" y="214175"/>
                    <a:pt x="778425" y="478374"/>
                  </a:cubicBezTo>
                  <a:cubicBezTo>
                    <a:pt x="778425" y="544424"/>
                    <a:pt x="772838" y="607347"/>
                    <a:pt x="762733" y="664579"/>
                  </a:cubicBezTo>
                  <a:lnTo>
                    <a:pt x="753023" y="707437"/>
                  </a:lnTo>
                  <a:lnTo>
                    <a:pt x="0" y="707437"/>
                  </a:lnTo>
                  <a:lnTo>
                    <a:pt x="12436" y="565152"/>
                  </a:lnTo>
                  <a:cubicBezTo>
                    <a:pt x="39371" y="418047"/>
                    <a:pt x="102429" y="314828"/>
                    <a:pt x="175924" y="314828"/>
                  </a:cubicBezTo>
                  <a:lnTo>
                    <a:pt x="203200" y="321180"/>
                  </a:lnTo>
                  <a:lnTo>
                    <a:pt x="221911" y="257073"/>
                  </a:lnTo>
                  <a:cubicBezTo>
                    <a:pt x="254020" y="182903"/>
                    <a:pt x="298378" y="137028"/>
                    <a:pt x="347374" y="137028"/>
                  </a:cubicBezTo>
                  <a:cubicBezTo>
                    <a:pt x="371872" y="137028"/>
                    <a:pt x="395211" y="148497"/>
                    <a:pt x="416439" y="169237"/>
                  </a:cubicBezTo>
                  <a:lnTo>
                    <a:pt x="424177" y="178939"/>
                  </a:lnTo>
                  <a:lnTo>
                    <a:pt x="437548" y="140112"/>
                  </a:lnTo>
                  <a:cubicBezTo>
                    <a:pt x="473683" y="53544"/>
                    <a:pt x="523604" y="0"/>
                    <a:pt x="578744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9414C5FA-B327-4024-AC53-24391B3BFA2A}"/>
                </a:ext>
              </a:extLst>
            </p:cNvPr>
            <p:cNvSpPr/>
            <p:nvPr/>
          </p:nvSpPr>
          <p:spPr bwMode="auto">
            <a:xfrm>
              <a:off x="2159573" y="6402516"/>
              <a:ext cx="809035" cy="376333"/>
            </a:xfrm>
            <a:custGeom>
              <a:avLst/>
              <a:gdLst>
                <a:gd name="connsiteX0" fmla="*/ 578744 w 778425"/>
                <a:gd name="connsiteY0" fmla="*/ 0 h 707437"/>
                <a:gd name="connsiteX1" fmla="*/ 778425 w 778425"/>
                <a:gd name="connsiteY1" fmla="*/ 478374 h 707437"/>
                <a:gd name="connsiteX2" fmla="*/ 762733 w 778425"/>
                <a:gd name="connsiteY2" fmla="*/ 664579 h 707437"/>
                <a:gd name="connsiteX3" fmla="*/ 753023 w 778425"/>
                <a:gd name="connsiteY3" fmla="*/ 707437 h 707437"/>
                <a:gd name="connsiteX4" fmla="*/ 0 w 778425"/>
                <a:gd name="connsiteY4" fmla="*/ 707437 h 707437"/>
                <a:gd name="connsiteX5" fmla="*/ 12436 w 778425"/>
                <a:gd name="connsiteY5" fmla="*/ 565152 h 707437"/>
                <a:gd name="connsiteX6" fmla="*/ 175924 w 778425"/>
                <a:gd name="connsiteY6" fmla="*/ 314828 h 707437"/>
                <a:gd name="connsiteX7" fmla="*/ 203200 w 778425"/>
                <a:gd name="connsiteY7" fmla="*/ 321180 h 707437"/>
                <a:gd name="connsiteX8" fmla="*/ 221911 w 778425"/>
                <a:gd name="connsiteY8" fmla="*/ 257073 h 707437"/>
                <a:gd name="connsiteX9" fmla="*/ 347374 w 778425"/>
                <a:gd name="connsiteY9" fmla="*/ 137028 h 707437"/>
                <a:gd name="connsiteX10" fmla="*/ 416439 w 778425"/>
                <a:gd name="connsiteY10" fmla="*/ 169237 h 707437"/>
                <a:gd name="connsiteX11" fmla="*/ 424177 w 778425"/>
                <a:gd name="connsiteY11" fmla="*/ 178939 h 707437"/>
                <a:gd name="connsiteX12" fmla="*/ 437548 w 778425"/>
                <a:gd name="connsiteY12" fmla="*/ 140112 h 707437"/>
                <a:gd name="connsiteX13" fmla="*/ 578744 w 778425"/>
                <a:gd name="connsiteY13" fmla="*/ 0 h 70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25" h="707437">
                  <a:moveTo>
                    <a:pt x="578744" y="0"/>
                  </a:moveTo>
                  <a:cubicBezTo>
                    <a:pt x="689025" y="0"/>
                    <a:pt x="778425" y="214175"/>
                    <a:pt x="778425" y="478374"/>
                  </a:cubicBezTo>
                  <a:cubicBezTo>
                    <a:pt x="778425" y="544424"/>
                    <a:pt x="772838" y="607347"/>
                    <a:pt x="762733" y="664579"/>
                  </a:cubicBezTo>
                  <a:lnTo>
                    <a:pt x="753023" y="707437"/>
                  </a:lnTo>
                  <a:lnTo>
                    <a:pt x="0" y="707437"/>
                  </a:lnTo>
                  <a:lnTo>
                    <a:pt x="12436" y="565152"/>
                  </a:lnTo>
                  <a:cubicBezTo>
                    <a:pt x="39371" y="418047"/>
                    <a:pt x="102429" y="314828"/>
                    <a:pt x="175924" y="314828"/>
                  </a:cubicBezTo>
                  <a:lnTo>
                    <a:pt x="203200" y="321180"/>
                  </a:lnTo>
                  <a:lnTo>
                    <a:pt x="221911" y="257073"/>
                  </a:lnTo>
                  <a:cubicBezTo>
                    <a:pt x="254020" y="182903"/>
                    <a:pt x="298378" y="137028"/>
                    <a:pt x="347374" y="137028"/>
                  </a:cubicBezTo>
                  <a:cubicBezTo>
                    <a:pt x="371872" y="137028"/>
                    <a:pt x="395211" y="148497"/>
                    <a:pt x="416439" y="169237"/>
                  </a:cubicBezTo>
                  <a:lnTo>
                    <a:pt x="424177" y="178939"/>
                  </a:lnTo>
                  <a:lnTo>
                    <a:pt x="437548" y="140112"/>
                  </a:lnTo>
                  <a:cubicBezTo>
                    <a:pt x="473683" y="53544"/>
                    <a:pt x="523604" y="0"/>
                    <a:pt x="578744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590" name="吹き出し: 円形 589">
            <a:extLst>
              <a:ext uri="{FF2B5EF4-FFF2-40B4-BE49-F238E27FC236}">
                <a16:creationId xmlns:a16="http://schemas.microsoft.com/office/drawing/2014/main" id="{4F71503A-A6B3-4D0E-BEAB-58AC715B61FA}"/>
              </a:ext>
            </a:extLst>
          </p:cNvPr>
          <p:cNvSpPr/>
          <p:nvPr/>
        </p:nvSpPr>
        <p:spPr>
          <a:xfrm>
            <a:off x="2052613" y="4218656"/>
            <a:ext cx="773673" cy="489982"/>
          </a:xfrm>
          <a:prstGeom prst="wedgeEllipseCallout">
            <a:avLst>
              <a:gd name="adj1" fmla="val 58976"/>
              <a:gd name="adj2" fmla="val -55840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豪雪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4" name="グループ化 1093">
            <a:extLst>
              <a:ext uri="{FF2B5EF4-FFF2-40B4-BE49-F238E27FC236}">
                <a16:creationId xmlns:a16="http://schemas.microsoft.com/office/drawing/2014/main" id="{C3D09E5E-C6EB-409B-B0B5-9515F1F529B0}"/>
              </a:ext>
            </a:extLst>
          </p:cNvPr>
          <p:cNvGrpSpPr/>
          <p:nvPr/>
        </p:nvGrpSpPr>
        <p:grpSpPr>
          <a:xfrm>
            <a:off x="1346619" y="4801250"/>
            <a:ext cx="1252394" cy="811448"/>
            <a:chOff x="1741553" y="2739251"/>
            <a:chExt cx="2562286" cy="1660151"/>
          </a:xfrm>
        </p:grpSpPr>
        <p:grpSp>
          <p:nvGrpSpPr>
            <p:cNvPr id="1095" name="グループ化 1094">
              <a:extLst>
                <a:ext uri="{FF2B5EF4-FFF2-40B4-BE49-F238E27FC236}">
                  <a16:creationId xmlns:a16="http://schemas.microsoft.com/office/drawing/2014/main" id="{D39BC574-E7B2-4B6C-8868-FBE3213C2833}"/>
                </a:ext>
              </a:extLst>
            </p:cNvPr>
            <p:cNvGrpSpPr/>
            <p:nvPr/>
          </p:nvGrpSpPr>
          <p:grpSpPr>
            <a:xfrm>
              <a:off x="1741553" y="2862703"/>
              <a:ext cx="2562286" cy="1536699"/>
              <a:chOff x="746064" y="1894185"/>
              <a:chExt cx="2562286" cy="1536699"/>
            </a:xfrm>
          </p:grpSpPr>
          <p:grpSp>
            <p:nvGrpSpPr>
              <p:cNvPr id="1249" name="グループ化 1248">
                <a:extLst>
                  <a:ext uri="{FF2B5EF4-FFF2-40B4-BE49-F238E27FC236}">
                    <a16:creationId xmlns:a16="http://schemas.microsoft.com/office/drawing/2014/main" id="{3719A5AB-7E5B-4575-82ED-2D77FF6193F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252" name="フリーフォーム: 図形 1251">
                  <a:extLst>
                    <a:ext uri="{FF2B5EF4-FFF2-40B4-BE49-F238E27FC236}">
                      <a16:creationId xmlns:a16="http://schemas.microsoft.com/office/drawing/2014/main" id="{1FDD23BD-CD74-4048-9C70-82303242C328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3" name="楕円 1252">
                  <a:extLst>
                    <a:ext uri="{FF2B5EF4-FFF2-40B4-BE49-F238E27FC236}">
                      <a16:creationId xmlns:a16="http://schemas.microsoft.com/office/drawing/2014/main" id="{3BE067F5-11AA-425B-A77F-620ED2CAE067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50" name="楕円 1249">
                <a:extLst>
                  <a:ext uri="{FF2B5EF4-FFF2-40B4-BE49-F238E27FC236}">
                    <a16:creationId xmlns:a16="http://schemas.microsoft.com/office/drawing/2014/main" id="{5944128A-E12E-46FF-AABB-3B3D7A721EE2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1" name="フリーフォーム: 図形 1250">
                <a:extLst>
                  <a:ext uri="{FF2B5EF4-FFF2-40B4-BE49-F238E27FC236}">
                    <a16:creationId xmlns:a16="http://schemas.microsoft.com/office/drawing/2014/main" id="{FB5AE505-FB49-440A-B97E-A7420E8A49A4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96" name="グループ化 1095">
              <a:extLst>
                <a:ext uri="{FF2B5EF4-FFF2-40B4-BE49-F238E27FC236}">
                  <a16:creationId xmlns:a16="http://schemas.microsoft.com/office/drawing/2014/main" id="{8753D458-4C39-483F-B6DD-7360A70113E5}"/>
                </a:ext>
              </a:extLst>
            </p:cNvPr>
            <p:cNvGrpSpPr/>
            <p:nvPr/>
          </p:nvGrpSpPr>
          <p:grpSpPr>
            <a:xfrm>
              <a:off x="2047102" y="2739251"/>
              <a:ext cx="1951188" cy="1361252"/>
              <a:chOff x="4174190" y="4991317"/>
              <a:chExt cx="1591063" cy="1110010"/>
            </a:xfrm>
          </p:grpSpPr>
          <p:grpSp>
            <p:nvGrpSpPr>
              <p:cNvPr id="1097" name="グループ化 1096">
                <a:extLst>
                  <a:ext uri="{FF2B5EF4-FFF2-40B4-BE49-F238E27FC236}">
                    <a16:creationId xmlns:a16="http://schemas.microsoft.com/office/drawing/2014/main" id="{591C5358-FB4C-4FBD-B9E3-840BD9E4741C}"/>
                  </a:ext>
                </a:extLst>
              </p:cNvPr>
              <p:cNvGrpSpPr/>
              <p:nvPr/>
            </p:nvGrpSpPr>
            <p:grpSpPr>
              <a:xfrm>
                <a:off x="4558648" y="4991317"/>
                <a:ext cx="1206605" cy="1014500"/>
                <a:chOff x="4209121" y="3015994"/>
                <a:chExt cx="1474121" cy="1239424"/>
              </a:xfrm>
            </p:grpSpPr>
            <p:grpSp>
              <p:nvGrpSpPr>
                <p:cNvPr id="1174" name="グループ化 1173">
                  <a:extLst>
                    <a:ext uri="{FF2B5EF4-FFF2-40B4-BE49-F238E27FC236}">
                      <a16:creationId xmlns:a16="http://schemas.microsoft.com/office/drawing/2014/main" id="{F425E1B6-6976-4E22-8A43-E806EC688A7E}"/>
                    </a:ext>
                  </a:extLst>
                </p:cNvPr>
                <p:cNvGrpSpPr/>
                <p:nvPr/>
              </p:nvGrpSpPr>
              <p:grpSpPr>
                <a:xfrm rot="2700000">
                  <a:off x="4899038" y="2915738"/>
                  <a:ext cx="683948" cy="884460"/>
                  <a:chOff x="4524180" y="908720"/>
                  <a:chExt cx="1393090" cy="1801500"/>
                </a:xfrm>
              </p:grpSpPr>
              <p:grpSp>
                <p:nvGrpSpPr>
                  <p:cNvPr id="1225" name="グループ化 1224">
                    <a:extLst>
                      <a:ext uri="{FF2B5EF4-FFF2-40B4-BE49-F238E27FC236}">
                        <a16:creationId xmlns:a16="http://schemas.microsoft.com/office/drawing/2014/main" id="{8DEB9836-5303-4DB9-8E75-08C4A3EA77B1}"/>
                      </a:ext>
                    </a:extLst>
                  </p:cNvPr>
                  <p:cNvGrpSpPr/>
                  <p:nvPr/>
                </p:nvGrpSpPr>
                <p:grpSpPr>
                  <a:xfrm rot="946829" flipH="1">
                    <a:off x="5012068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1246" name="楕円 27">
                      <a:extLst>
                        <a:ext uri="{FF2B5EF4-FFF2-40B4-BE49-F238E27FC236}">
                          <a16:creationId xmlns:a16="http://schemas.microsoft.com/office/drawing/2014/main" id="{D7D3E469-329D-4880-ACA5-39970B571E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47" name="楕円 27">
                      <a:extLst>
                        <a:ext uri="{FF2B5EF4-FFF2-40B4-BE49-F238E27FC236}">
                          <a16:creationId xmlns:a16="http://schemas.microsoft.com/office/drawing/2014/main" id="{3A545BC8-9209-4378-B0A5-676AD75B586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48" name="楕円 27">
                      <a:extLst>
                        <a:ext uri="{FF2B5EF4-FFF2-40B4-BE49-F238E27FC236}">
                          <a16:creationId xmlns:a16="http://schemas.microsoft.com/office/drawing/2014/main" id="{2B2EA3B2-22DC-48F3-936D-8CB7A20C7CA3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226" name="グループ化 1225">
                    <a:extLst>
                      <a:ext uri="{FF2B5EF4-FFF2-40B4-BE49-F238E27FC236}">
                        <a16:creationId xmlns:a16="http://schemas.microsoft.com/office/drawing/2014/main" id="{4DA5FE85-5E5D-4EA9-AE93-8F460CC8AE52}"/>
                      </a:ext>
                    </a:extLst>
                  </p:cNvPr>
                  <p:cNvGrpSpPr/>
                  <p:nvPr/>
                </p:nvGrpSpPr>
                <p:grpSpPr>
                  <a:xfrm rot="20653171">
                    <a:off x="4532582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1243" name="楕円 27">
                      <a:extLst>
                        <a:ext uri="{FF2B5EF4-FFF2-40B4-BE49-F238E27FC236}">
                          <a16:creationId xmlns:a16="http://schemas.microsoft.com/office/drawing/2014/main" id="{F142BCB5-B809-4733-8676-5CAB3F2F15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44" name="楕円 27">
                      <a:extLst>
                        <a:ext uri="{FF2B5EF4-FFF2-40B4-BE49-F238E27FC236}">
                          <a16:creationId xmlns:a16="http://schemas.microsoft.com/office/drawing/2014/main" id="{0C727079-C3F8-47A6-BF5D-3E0B7F6B00C0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45" name="楕円 27">
                      <a:extLst>
                        <a:ext uri="{FF2B5EF4-FFF2-40B4-BE49-F238E27FC236}">
                          <a16:creationId xmlns:a16="http://schemas.microsoft.com/office/drawing/2014/main" id="{6C0B7707-9C6A-49A6-876D-B63F5E271A4F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227" name="グループ化 1226">
                    <a:extLst>
                      <a:ext uri="{FF2B5EF4-FFF2-40B4-BE49-F238E27FC236}">
                        <a16:creationId xmlns:a16="http://schemas.microsoft.com/office/drawing/2014/main" id="{80FC942B-3A32-4435-9751-41FE144C093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181406" y="1204833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1241" name="楕円 27">
                      <a:extLst>
                        <a:ext uri="{FF2B5EF4-FFF2-40B4-BE49-F238E27FC236}">
                          <a16:creationId xmlns:a16="http://schemas.microsoft.com/office/drawing/2014/main" id="{CA762B7A-527F-411E-BFA7-DF44C2DA21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42" name="楕円 27">
                      <a:extLst>
                        <a:ext uri="{FF2B5EF4-FFF2-40B4-BE49-F238E27FC236}">
                          <a16:creationId xmlns:a16="http://schemas.microsoft.com/office/drawing/2014/main" id="{D25FD17A-C30D-4F45-80A0-AD88F13800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228" name="グループ化 1227">
                    <a:extLst>
                      <a:ext uri="{FF2B5EF4-FFF2-40B4-BE49-F238E27FC236}">
                        <a16:creationId xmlns:a16="http://schemas.microsoft.com/office/drawing/2014/main" id="{63263F28-05EB-42B1-978C-7B3496A7743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524180" y="1204832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1239" name="楕円 27">
                      <a:extLst>
                        <a:ext uri="{FF2B5EF4-FFF2-40B4-BE49-F238E27FC236}">
                          <a16:creationId xmlns:a16="http://schemas.microsoft.com/office/drawing/2014/main" id="{36BFF28E-562E-4636-BA23-9A8076F49B0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40" name="楕円 27">
                      <a:extLst>
                        <a:ext uri="{FF2B5EF4-FFF2-40B4-BE49-F238E27FC236}">
                          <a16:creationId xmlns:a16="http://schemas.microsoft.com/office/drawing/2014/main" id="{426E1FA8-4B17-40CD-AF94-39B1DF8EEE4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229" name="グループ化 1228">
                    <a:extLst>
                      <a:ext uri="{FF2B5EF4-FFF2-40B4-BE49-F238E27FC236}">
                        <a16:creationId xmlns:a16="http://schemas.microsoft.com/office/drawing/2014/main" id="{7CF24CA8-1032-49CF-90B2-8ACFEDE21BB9}"/>
                      </a:ext>
                    </a:extLst>
                  </p:cNvPr>
                  <p:cNvGrpSpPr/>
                  <p:nvPr/>
                </p:nvGrpSpPr>
                <p:grpSpPr>
                  <a:xfrm>
                    <a:off x="4759329" y="908720"/>
                    <a:ext cx="927068" cy="1384359"/>
                    <a:chOff x="4759329" y="908720"/>
                    <a:chExt cx="927068" cy="1384359"/>
                  </a:xfrm>
                </p:grpSpPr>
                <p:sp>
                  <p:nvSpPr>
                    <p:cNvPr id="1237" name="楕円 27">
                      <a:extLst>
                        <a:ext uri="{FF2B5EF4-FFF2-40B4-BE49-F238E27FC236}">
                          <a16:creationId xmlns:a16="http://schemas.microsoft.com/office/drawing/2014/main" id="{597C4D25-762F-4DD8-B411-D8E4E711BA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38" name="楕円 27">
                      <a:extLst>
                        <a:ext uri="{FF2B5EF4-FFF2-40B4-BE49-F238E27FC236}">
                          <a16:creationId xmlns:a16="http://schemas.microsoft.com/office/drawing/2014/main" id="{FD9936A3-C6B4-48BE-8269-9E0A17F98C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sp>
                <p:nvSpPr>
                  <p:cNvPr id="1230" name="楕円 27">
                    <a:extLst>
                      <a:ext uri="{FF2B5EF4-FFF2-40B4-BE49-F238E27FC236}">
                        <a16:creationId xmlns:a16="http://schemas.microsoft.com/office/drawing/2014/main" id="{7CD403C2-9AB6-4C8C-A720-C3258B3093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2176" y="2243138"/>
                    <a:ext cx="641374" cy="46708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1231" name="グループ化 1230">
                    <a:extLst>
                      <a:ext uri="{FF2B5EF4-FFF2-40B4-BE49-F238E27FC236}">
                        <a16:creationId xmlns:a16="http://schemas.microsoft.com/office/drawing/2014/main" id="{20BECFC7-685B-4781-AB25-262B49146806}"/>
                      </a:ext>
                    </a:extLst>
                  </p:cNvPr>
                  <p:cNvGrpSpPr/>
                  <p:nvPr/>
                </p:nvGrpSpPr>
                <p:grpSpPr>
                  <a:xfrm rot="21181270">
                    <a:off x="4785011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1235" name="楕円 27">
                      <a:extLst>
                        <a:ext uri="{FF2B5EF4-FFF2-40B4-BE49-F238E27FC236}">
                          <a16:creationId xmlns:a16="http://schemas.microsoft.com/office/drawing/2014/main" id="{51D8E20E-DD5F-42A7-B9E3-BAC7AA5E043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36" name="楕円 27">
                      <a:extLst>
                        <a:ext uri="{FF2B5EF4-FFF2-40B4-BE49-F238E27FC236}">
                          <a16:creationId xmlns:a16="http://schemas.microsoft.com/office/drawing/2014/main" id="{6161D7E8-6D3D-4929-BB12-C3023C5EDB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232" name="グループ化 1231">
                    <a:extLst>
                      <a:ext uri="{FF2B5EF4-FFF2-40B4-BE49-F238E27FC236}">
                        <a16:creationId xmlns:a16="http://schemas.microsoft.com/office/drawing/2014/main" id="{6C75ABC1-7B8C-477A-A638-33CB11F44570}"/>
                      </a:ext>
                    </a:extLst>
                  </p:cNvPr>
                  <p:cNvGrpSpPr/>
                  <p:nvPr/>
                </p:nvGrpSpPr>
                <p:grpSpPr>
                  <a:xfrm rot="418730" flipH="1">
                    <a:off x="5161250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1233" name="楕円 27">
                      <a:extLst>
                        <a:ext uri="{FF2B5EF4-FFF2-40B4-BE49-F238E27FC236}">
                          <a16:creationId xmlns:a16="http://schemas.microsoft.com/office/drawing/2014/main" id="{80F86222-C1A8-4BF9-A0EB-68C0B57D53B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34" name="楕円 27">
                      <a:extLst>
                        <a:ext uri="{FF2B5EF4-FFF2-40B4-BE49-F238E27FC236}">
                          <a16:creationId xmlns:a16="http://schemas.microsoft.com/office/drawing/2014/main" id="{198E2FED-6388-4423-8837-9ABF3596F8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175" name="グループ化 1174">
                  <a:extLst>
                    <a:ext uri="{FF2B5EF4-FFF2-40B4-BE49-F238E27FC236}">
                      <a16:creationId xmlns:a16="http://schemas.microsoft.com/office/drawing/2014/main" id="{D22986FB-8501-4E6B-8614-BCDFDD9A341D}"/>
                    </a:ext>
                  </a:extLst>
                </p:cNvPr>
                <p:cNvGrpSpPr/>
                <p:nvPr/>
              </p:nvGrpSpPr>
              <p:grpSpPr>
                <a:xfrm rot="2700000">
                  <a:off x="4309377" y="3086654"/>
                  <a:ext cx="683948" cy="884460"/>
                  <a:chOff x="4524180" y="908720"/>
                  <a:chExt cx="1393090" cy="1801500"/>
                </a:xfrm>
              </p:grpSpPr>
              <p:grpSp>
                <p:nvGrpSpPr>
                  <p:cNvPr id="1201" name="グループ化 1200">
                    <a:extLst>
                      <a:ext uri="{FF2B5EF4-FFF2-40B4-BE49-F238E27FC236}">
                        <a16:creationId xmlns:a16="http://schemas.microsoft.com/office/drawing/2014/main" id="{F0D5E5DD-4F5E-4318-B983-58AA9F557124}"/>
                      </a:ext>
                    </a:extLst>
                  </p:cNvPr>
                  <p:cNvGrpSpPr/>
                  <p:nvPr/>
                </p:nvGrpSpPr>
                <p:grpSpPr>
                  <a:xfrm rot="946829" flipH="1">
                    <a:off x="5012068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1222" name="楕円 27">
                      <a:extLst>
                        <a:ext uri="{FF2B5EF4-FFF2-40B4-BE49-F238E27FC236}">
                          <a16:creationId xmlns:a16="http://schemas.microsoft.com/office/drawing/2014/main" id="{A15D6720-74DC-4F5A-A423-141387FD978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23" name="楕円 27">
                      <a:extLst>
                        <a:ext uri="{FF2B5EF4-FFF2-40B4-BE49-F238E27FC236}">
                          <a16:creationId xmlns:a16="http://schemas.microsoft.com/office/drawing/2014/main" id="{2E28219C-7792-4070-9DCE-6372E9D785F0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24" name="楕円 27">
                      <a:extLst>
                        <a:ext uri="{FF2B5EF4-FFF2-40B4-BE49-F238E27FC236}">
                          <a16:creationId xmlns:a16="http://schemas.microsoft.com/office/drawing/2014/main" id="{D271B6EA-1D60-4A44-97E1-2D525A41EA9A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202" name="グループ化 1201">
                    <a:extLst>
                      <a:ext uri="{FF2B5EF4-FFF2-40B4-BE49-F238E27FC236}">
                        <a16:creationId xmlns:a16="http://schemas.microsoft.com/office/drawing/2014/main" id="{1E13EACF-B633-43DD-B8C6-8279A6B6FE2E}"/>
                      </a:ext>
                    </a:extLst>
                  </p:cNvPr>
                  <p:cNvGrpSpPr/>
                  <p:nvPr/>
                </p:nvGrpSpPr>
                <p:grpSpPr>
                  <a:xfrm rot="20653171">
                    <a:off x="4532582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1219" name="楕円 27">
                      <a:extLst>
                        <a:ext uri="{FF2B5EF4-FFF2-40B4-BE49-F238E27FC236}">
                          <a16:creationId xmlns:a16="http://schemas.microsoft.com/office/drawing/2014/main" id="{C6153135-454D-4AA5-92A6-C9600F6C610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20" name="楕円 27">
                      <a:extLst>
                        <a:ext uri="{FF2B5EF4-FFF2-40B4-BE49-F238E27FC236}">
                          <a16:creationId xmlns:a16="http://schemas.microsoft.com/office/drawing/2014/main" id="{E3559575-6643-4B8F-A824-FF493B5B61A8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21" name="楕円 27">
                      <a:extLst>
                        <a:ext uri="{FF2B5EF4-FFF2-40B4-BE49-F238E27FC236}">
                          <a16:creationId xmlns:a16="http://schemas.microsoft.com/office/drawing/2014/main" id="{B1C6FA14-94E5-4C08-93DC-36F68C44F667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203" name="グループ化 1202">
                    <a:extLst>
                      <a:ext uri="{FF2B5EF4-FFF2-40B4-BE49-F238E27FC236}">
                        <a16:creationId xmlns:a16="http://schemas.microsoft.com/office/drawing/2014/main" id="{10F4C893-8227-4F58-8B1B-69BF69F2DC8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181406" y="1204833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1217" name="楕円 27">
                      <a:extLst>
                        <a:ext uri="{FF2B5EF4-FFF2-40B4-BE49-F238E27FC236}">
                          <a16:creationId xmlns:a16="http://schemas.microsoft.com/office/drawing/2014/main" id="{8362EA27-9BE9-4328-A738-1F59204E5A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18" name="楕円 27">
                      <a:extLst>
                        <a:ext uri="{FF2B5EF4-FFF2-40B4-BE49-F238E27FC236}">
                          <a16:creationId xmlns:a16="http://schemas.microsoft.com/office/drawing/2014/main" id="{B0BC1431-B2ED-4A54-9E24-92317EEE5C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204" name="グループ化 1203">
                    <a:extLst>
                      <a:ext uri="{FF2B5EF4-FFF2-40B4-BE49-F238E27FC236}">
                        <a16:creationId xmlns:a16="http://schemas.microsoft.com/office/drawing/2014/main" id="{7C96609A-F681-49D9-B3FB-D85459CE8E9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524180" y="1204832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1215" name="楕円 27">
                      <a:extLst>
                        <a:ext uri="{FF2B5EF4-FFF2-40B4-BE49-F238E27FC236}">
                          <a16:creationId xmlns:a16="http://schemas.microsoft.com/office/drawing/2014/main" id="{67249820-69BF-4157-8F4D-F0DC87F089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16" name="楕円 27">
                      <a:extLst>
                        <a:ext uri="{FF2B5EF4-FFF2-40B4-BE49-F238E27FC236}">
                          <a16:creationId xmlns:a16="http://schemas.microsoft.com/office/drawing/2014/main" id="{D0AE594F-E289-4D81-BA06-90E1398DFF5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205" name="グループ化 1204">
                    <a:extLst>
                      <a:ext uri="{FF2B5EF4-FFF2-40B4-BE49-F238E27FC236}">
                        <a16:creationId xmlns:a16="http://schemas.microsoft.com/office/drawing/2014/main" id="{8B9ACB5F-804D-4DA4-AF75-E95F30E9379A}"/>
                      </a:ext>
                    </a:extLst>
                  </p:cNvPr>
                  <p:cNvGrpSpPr/>
                  <p:nvPr/>
                </p:nvGrpSpPr>
                <p:grpSpPr>
                  <a:xfrm>
                    <a:off x="4759329" y="908720"/>
                    <a:ext cx="927068" cy="1384359"/>
                    <a:chOff x="4759329" y="908720"/>
                    <a:chExt cx="927068" cy="1384359"/>
                  </a:xfrm>
                </p:grpSpPr>
                <p:sp>
                  <p:nvSpPr>
                    <p:cNvPr id="1213" name="楕円 27">
                      <a:extLst>
                        <a:ext uri="{FF2B5EF4-FFF2-40B4-BE49-F238E27FC236}">
                          <a16:creationId xmlns:a16="http://schemas.microsoft.com/office/drawing/2014/main" id="{29963C84-79E8-4259-B40D-72B5FD59D79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14" name="楕円 27">
                      <a:extLst>
                        <a:ext uri="{FF2B5EF4-FFF2-40B4-BE49-F238E27FC236}">
                          <a16:creationId xmlns:a16="http://schemas.microsoft.com/office/drawing/2014/main" id="{33385D97-223D-4020-8CD8-95871649CD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sp>
                <p:nvSpPr>
                  <p:cNvPr id="1206" name="楕円 27">
                    <a:extLst>
                      <a:ext uri="{FF2B5EF4-FFF2-40B4-BE49-F238E27FC236}">
                        <a16:creationId xmlns:a16="http://schemas.microsoft.com/office/drawing/2014/main" id="{B9898E2E-22A3-43DE-A04B-E8B171F202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2176" y="2243138"/>
                    <a:ext cx="641374" cy="46708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1207" name="グループ化 1206">
                    <a:extLst>
                      <a:ext uri="{FF2B5EF4-FFF2-40B4-BE49-F238E27FC236}">
                        <a16:creationId xmlns:a16="http://schemas.microsoft.com/office/drawing/2014/main" id="{40FA880A-FE29-45C1-8646-026083237716}"/>
                      </a:ext>
                    </a:extLst>
                  </p:cNvPr>
                  <p:cNvGrpSpPr/>
                  <p:nvPr/>
                </p:nvGrpSpPr>
                <p:grpSpPr>
                  <a:xfrm rot="21181270">
                    <a:off x="4785011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1211" name="楕円 27">
                      <a:extLst>
                        <a:ext uri="{FF2B5EF4-FFF2-40B4-BE49-F238E27FC236}">
                          <a16:creationId xmlns:a16="http://schemas.microsoft.com/office/drawing/2014/main" id="{025B10F5-2F99-4E2D-8A73-7138A247FA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12" name="楕円 27">
                      <a:extLst>
                        <a:ext uri="{FF2B5EF4-FFF2-40B4-BE49-F238E27FC236}">
                          <a16:creationId xmlns:a16="http://schemas.microsoft.com/office/drawing/2014/main" id="{5E467AA2-B4F7-4BF7-8E63-807468585E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208" name="グループ化 1207">
                    <a:extLst>
                      <a:ext uri="{FF2B5EF4-FFF2-40B4-BE49-F238E27FC236}">
                        <a16:creationId xmlns:a16="http://schemas.microsoft.com/office/drawing/2014/main" id="{9B54D5F8-47A4-4638-87D4-BCB23943AA08}"/>
                      </a:ext>
                    </a:extLst>
                  </p:cNvPr>
                  <p:cNvGrpSpPr/>
                  <p:nvPr/>
                </p:nvGrpSpPr>
                <p:grpSpPr>
                  <a:xfrm rot="418730" flipH="1">
                    <a:off x="5161250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1209" name="楕円 27">
                      <a:extLst>
                        <a:ext uri="{FF2B5EF4-FFF2-40B4-BE49-F238E27FC236}">
                          <a16:creationId xmlns:a16="http://schemas.microsoft.com/office/drawing/2014/main" id="{352AA3C5-B0CF-4471-AA8C-F9B8A8B3C11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10" name="楕円 27">
                      <a:extLst>
                        <a:ext uri="{FF2B5EF4-FFF2-40B4-BE49-F238E27FC236}">
                          <a16:creationId xmlns:a16="http://schemas.microsoft.com/office/drawing/2014/main" id="{C82ED7B4-CB44-4EF0-9CE6-2D2E20CAE6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176" name="グループ化 1175">
                  <a:extLst>
                    <a:ext uri="{FF2B5EF4-FFF2-40B4-BE49-F238E27FC236}">
                      <a16:creationId xmlns:a16="http://schemas.microsoft.com/office/drawing/2014/main" id="{460F6C6A-47D3-4A69-8D05-8DFF6E934C3D}"/>
                    </a:ext>
                  </a:extLst>
                </p:cNvPr>
                <p:cNvGrpSpPr/>
                <p:nvPr/>
              </p:nvGrpSpPr>
              <p:grpSpPr>
                <a:xfrm rot="4745912">
                  <a:off x="4822126" y="3471214"/>
                  <a:ext cx="683948" cy="884460"/>
                  <a:chOff x="4524180" y="908720"/>
                  <a:chExt cx="1393090" cy="1801500"/>
                </a:xfrm>
              </p:grpSpPr>
              <p:grpSp>
                <p:nvGrpSpPr>
                  <p:cNvPr id="1177" name="グループ化 1176">
                    <a:extLst>
                      <a:ext uri="{FF2B5EF4-FFF2-40B4-BE49-F238E27FC236}">
                        <a16:creationId xmlns:a16="http://schemas.microsoft.com/office/drawing/2014/main" id="{4EDE2F4D-D393-45BA-827A-B599E4A5F187}"/>
                      </a:ext>
                    </a:extLst>
                  </p:cNvPr>
                  <p:cNvGrpSpPr/>
                  <p:nvPr/>
                </p:nvGrpSpPr>
                <p:grpSpPr>
                  <a:xfrm rot="946829" flipH="1">
                    <a:off x="5012068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1198" name="楕円 27">
                      <a:extLst>
                        <a:ext uri="{FF2B5EF4-FFF2-40B4-BE49-F238E27FC236}">
                          <a16:creationId xmlns:a16="http://schemas.microsoft.com/office/drawing/2014/main" id="{68FF00EA-94B4-4093-B7FD-79C2E164BE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99" name="楕円 27">
                      <a:extLst>
                        <a:ext uri="{FF2B5EF4-FFF2-40B4-BE49-F238E27FC236}">
                          <a16:creationId xmlns:a16="http://schemas.microsoft.com/office/drawing/2014/main" id="{7E00D718-E4BE-433B-AF68-B04FDBC4E01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00" name="楕円 27">
                      <a:extLst>
                        <a:ext uri="{FF2B5EF4-FFF2-40B4-BE49-F238E27FC236}">
                          <a16:creationId xmlns:a16="http://schemas.microsoft.com/office/drawing/2014/main" id="{CE479775-35A1-4A81-96D5-74968138A1BF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78" name="グループ化 1177">
                    <a:extLst>
                      <a:ext uri="{FF2B5EF4-FFF2-40B4-BE49-F238E27FC236}">
                        <a16:creationId xmlns:a16="http://schemas.microsoft.com/office/drawing/2014/main" id="{F20B4F81-65AD-40CF-97DA-07D4955B8FC9}"/>
                      </a:ext>
                    </a:extLst>
                  </p:cNvPr>
                  <p:cNvGrpSpPr/>
                  <p:nvPr/>
                </p:nvGrpSpPr>
                <p:grpSpPr>
                  <a:xfrm rot="20653171">
                    <a:off x="4532582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1195" name="楕円 27">
                      <a:extLst>
                        <a:ext uri="{FF2B5EF4-FFF2-40B4-BE49-F238E27FC236}">
                          <a16:creationId xmlns:a16="http://schemas.microsoft.com/office/drawing/2014/main" id="{859F2520-C747-4B65-9A6F-1FF403FFDF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96" name="楕円 27">
                      <a:extLst>
                        <a:ext uri="{FF2B5EF4-FFF2-40B4-BE49-F238E27FC236}">
                          <a16:creationId xmlns:a16="http://schemas.microsoft.com/office/drawing/2014/main" id="{294A6AE4-0804-43F2-9522-97B1A1F33015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97" name="楕円 27">
                      <a:extLst>
                        <a:ext uri="{FF2B5EF4-FFF2-40B4-BE49-F238E27FC236}">
                          <a16:creationId xmlns:a16="http://schemas.microsoft.com/office/drawing/2014/main" id="{1024042C-703B-466E-B153-EFAE0B2B7D26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79" name="グループ化 1178">
                    <a:extLst>
                      <a:ext uri="{FF2B5EF4-FFF2-40B4-BE49-F238E27FC236}">
                        <a16:creationId xmlns:a16="http://schemas.microsoft.com/office/drawing/2014/main" id="{04366F3C-FF3C-4525-B8CF-25C2144DCE7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181406" y="1204833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1193" name="楕円 27">
                      <a:extLst>
                        <a:ext uri="{FF2B5EF4-FFF2-40B4-BE49-F238E27FC236}">
                          <a16:creationId xmlns:a16="http://schemas.microsoft.com/office/drawing/2014/main" id="{956B36F9-DFC5-4C6D-91FA-BB41FA9FC0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94" name="楕円 27">
                      <a:extLst>
                        <a:ext uri="{FF2B5EF4-FFF2-40B4-BE49-F238E27FC236}">
                          <a16:creationId xmlns:a16="http://schemas.microsoft.com/office/drawing/2014/main" id="{BFC4A218-37A5-4F05-8694-48D9C68A79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80" name="グループ化 1179">
                    <a:extLst>
                      <a:ext uri="{FF2B5EF4-FFF2-40B4-BE49-F238E27FC236}">
                        <a16:creationId xmlns:a16="http://schemas.microsoft.com/office/drawing/2014/main" id="{AB405B00-C4D8-4F95-8897-19BCBFF5230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524180" y="1204832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1191" name="楕円 27">
                      <a:extLst>
                        <a:ext uri="{FF2B5EF4-FFF2-40B4-BE49-F238E27FC236}">
                          <a16:creationId xmlns:a16="http://schemas.microsoft.com/office/drawing/2014/main" id="{F4D59B8C-96F7-46AA-8EBB-BDE5170EC9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92" name="楕円 27">
                      <a:extLst>
                        <a:ext uri="{FF2B5EF4-FFF2-40B4-BE49-F238E27FC236}">
                          <a16:creationId xmlns:a16="http://schemas.microsoft.com/office/drawing/2014/main" id="{A9E11FEB-7F1E-447A-B1F1-FD656CB647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81" name="グループ化 1180">
                    <a:extLst>
                      <a:ext uri="{FF2B5EF4-FFF2-40B4-BE49-F238E27FC236}">
                        <a16:creationId xmlns:a16="http://schemas.microsoft.com/office/drawing/2014/main" id="{C273D0C9-F6B9-40E3-B6BE-322665794750}"/>
                      </a:ext>
                    </a:extLst>
                  </p:cNvPr>
                  <p:cNvGrpSpPr/>
                  <p:nvPr/>
                </p:nvGrpSpPr>
                <p:grpSpPr>
                  <a:xfrm>
                    <a:off x="4759329" y="908720"/>
                    <a:ext cx="927068" cy="1384359"/>
                    <a:chOff x="4759329" y="908720"/>
                    <a:chExt cx="927068" cy="1384359"/>
                  </a:xfrm>
                </p:grpSpPr>
                <p:sp>
                  <p:nvSpPr>
                    <p:cNvPr id="1189" name="楕円 27">
                      <a:extLst>
                        <a:ext uri="{FF2B5EF4-FFF2-40B4-BE49-F238E27FC236}">
                          <a16:creationId xmlns:a16="http://schemas.microsoft.com/office/drawing/2014/main" id="{3BFEEB9B-2087-46A3-97B8-6E9581034B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90" name="楕円 27">
                      <a:extLst>
                        <a:ext uri="{FF2B5EF4-FFF2-40B4-BE49-F238E27FC236}">
                          <a16:creationId xmlns:a16="http://schemas.microsoft.com/office/drawing/2014/main" id="{942DE590-EF7B-49ED-99D8-09C688E22F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sp>
                <p:nvSpPr>
                  <p:cNvPr id="1182" name="楕円 27">
                    <a:extLst>
                      <a:ext uri="{FF2B5EF4-FFF2-40B4-BE49-F238E27FC236}">
                        <a16:creationId xmlns:a16="http://schemas.microsoft.com/office/drawing/2014/main" id="{D4D504BC-BFDB-4DC8-B25C-5A8E145633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2176" y="2243138"/>
                    <a:ext cx="641374" cy="46708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1183" name="グループ化 1182">
                    <a:extLst>
                      <a:ext uri="{FF2B5EF4-FFF2-40B4-BE49-F238E27FC236}">
                        <a16:creationId xmlns:a16="http://schemas.microsoft.com/office/drawing/2014/main" id="{8330176D-6C3C-46E2-934A-C4F72D404684}"/>
                      </a:ext>
                    </a:extLst>
                  </p:cNvPr>
                  <p:cNvGrpSpPr/>
                  <p:nvPr/>
                </p:nvGrpSpPr>
                <p:grpSpPr>
                  <a:xfrm rot="21181270">
                    <a:off x="4785011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1187" name="楕円 27">
                      <a:extLst>
                        <a:ext uri="{FF2B5EF4-FFF2-40B4-BE49-F238E27FC236}">
                          <a16:creationId xmlns:a16="http://schemas.microsoft.com/office/drawing/2014/main" id="{F72D0A72-C218-4FBB-993A-BB9E485784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88" name="楕円 27">
                      <a:extLst>
                        <a:ext uri="{FF2B5EF4-FFF2-40B4-BE49-F238E27FC236}">
                          <a16:creationId xmlns:a16="http://schemas.microsoft.com/office/drawing/2014/main" id="{181BE8EF-9604-4DD0-93FA-0F3184AC0A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84" name="グループ化 1183">
                    <a:extLst>
                      <a:ext uri="{FF2B5EF4-FFF2-40B4-BE49-F238E27FC236}">
                        <a16:creationId xmlns:a16="http://schemas.microsoft.com/office/drawing/2014/main" id="{159573BB-B0F3-4D5A-9274-48B92E28891E}"/>
                      </a:ext>
                    </a:extLst>
                  </p:cNvPr>
                  <p:cNvGrpSpPr/>
                  <p:nvPr/>
                </p:nvGrpSpPr>
                <p:grpSpPr>
                  <a:xfrm rot="418730" flipH="1">
                    <a:off x="5161250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1185" name="楕円 27">
                      <a:extLst>
                        <a:ext uri="{FF2B5EF4-FFF2-40B4-BE49-F238E27FC236}">
                          <a16:creationId xmlns:a16="http://schemas.microsoft.com/office/drawing/2014/main" id="{B6C20981-C13E-4105-A083-1E08EA4DF5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86" name="楕円 27">
                      <a:extLst>
                        <a:ext uri="{FF2B5EF4-FFF2-40B4-BE49-F238E27FC236}">
                          <a16:creationId xmlns:a16="http://schemas.microsoft.com/office/drawing/2014/main" id="{4F4B2A28-3D98-44E9-8289-02A0C3D808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1098" name="グループ化 1097">
                <a:extLst>
                  <a:ext uri="{FF2B5EF4-FFF2-40B4-BE49-F238E27FC236}">
                    <a16:creationId xmlns:a16="http://schemas.microsoft.com/office/drawing/2014/main" id="{4F9D9AAB-71FF-4354-AC78-34A60DC3EBB5}"/>
                  </a:ext>
                </a:extLst>
              </p:cNvPr>
              <p:cNvGrpSpPr/>
              <p:nvPr/>
            </p:nvGrpSpPr>
            <p:grpSpPr>
              <a:xfrm rot="20377255">
                <a:off x="4174190" y="5086827"/>
                <a:ext cx="1206605" cy="1014500"/>
                <a:chOff x="4209121" y="3015994"/>
                <a:chExt cx="1474121" cy="1239424"/>
              </a:xfrm>
            </p:grpSpPr>
            <p:grpSp>
              <p:nvGrpSpPr>
                <p:cNvPr id="1099" name="グループ化 1098">
                  <a:extLst>
                    <a:ext uri="{FF2B5EF4-FFF2-40B4-BE49-F238E27FC236}">
                      <a16:creationId xmlns:a16="http://schemas.microsoft.com/office/drawing/2014/main" id="{BB72830C-D71A-4552-99A0-AB7DBFE5C45B}"/>
                    </a:ext>
                  </a:extLst>
                </p:cNvPr>
                <p:cNvGrpSpPr/>
                <p:nvPr/>
              </p:nvGrpSpPr>
              <p:grpSpPr>
                <a:xfrm rot="2700000">
                  <a:off x="4899038" y="2915738"/>
                  <a:ext cx="683948" cy="884460"/>
                  <a:chOff x="4524180" y="908720"/>
                  <a:chExt cx="1393090" cy="1801500"/>
                </a:xfrm>
              </p:grpSpPr>
              <p:grpSp>
                <p:nvGrpSpPr>
                  <p:cNvPr id="1150" name="グループ化 1149">
                    <a:extLst>
                      <a:ext uri="{FF2B5EF4-FFF2-40B4-BE49-F238E27FC236}">
                        <a16:creationId xmlns:a16="http://schemas.microsoft.com/office/drawing/2014/main" id="{AFB3BF9A-D17C-433F-A235-DE08802BEC5A}"/>
                      </a:ext>
                    </a:extLst>
                  </p:cNvPr>
                  <p:cNvGrpSpPr/>
                  <p:nvPr/>
                </p:nvGrpSpPr>
                <p:grpSpPr>
                  <a:xfrm rot="946829" flipH="1">
                    <a:off x="5012068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1171" name="楕円 27">
                      <a:extLst>
                        <a:ext uri="{FF2B5EF4-FFF2-40B4-BE49-F238E27FC236}">
                          <a16:creationId xmlns:a16="http://schemas.microsoft.com/office/drawing/2014/main" id="{4027BD8D-BEBD-45D9-A8D7-5D86D1A539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72" name="楕円 27">
                      <a:extLst>
                        <a:ext uri="{FF2B5EF4-FFF2-40B4-BE49-F238E27FC236}">
                          <a16:creationId xmlns:a16="http://schemas.microsoft.com/office/drawing/2014/main" id="{59693D3E-A965-49A4-8AEA-B6FE73280E1D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73" name="楕円 27">
                      <a:extLst>
                        <a:ext uri="{FF2B5EF4-FFF2-40B4-BE49-F238E27FC236}">
                          <a16:creationId xmlns:a16="http://schemas.microsoft.com/office/drawing/2014/main" id="{E35ADC5D-84D1-40FF-A4B4-94057A4E151F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51" name="グループ化 1150">
                    <a:extLst>
                      <a:ext uri="{FF2B5EF4-FFF2-40B4-BE49-F238E27FC236}">
                        <a16:creationId xmlns:a16="http://schemas.microsoft.com/office/drawing/2014/main" id="{2D23898F-6F8A-4909-97D2-73E5187F71AB}"/>
                      </a:ext>
                    </a:extLst>
                  </p:cNvPr>
                  <p:cNvGrpSpPr/>
                  <p:nvPr/>
                </p:nvGrpSpPr>
                <p:grpSpPr>
                  <a:xfrm rot="20653171">
                    <a:off x="4532582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1168" name="楕円 27">
                      <a:extLst>
                        <a:ext uri="{FF2B5EF4-FFF2-40B4-BE49-F238E27FC236}">
                          <a16:creationId xmlns:a16="http://schemas.microsoft.com/office/drawing/2014/main" id="{7A3FFD3D-2DAA-4CA0-B109-975B24C685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69" name="楕円 27">
                      <a:extLst>
                        <a:ext uri="{FF2B5EF4-FFF2-40B4-BE49-F238E27FC236}">
                          <a16:creationId xmlns:a16="http://schemas.microsoft.com/office/drawing/2014/main" id="{EE2A75CD-213C-486A-A5AC-95B59C7E95D8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70" name="楕円 27">
                      <a:extLst>
                        <a:ext uri="{FF2B5EF4-FFF2-40B4-BE49-F238E27FC236}">
                          <a16:creationId xmlns:a16="http://schemas.microsoft.com/office/drawing/2014/main" id="{32AEA151-5DEA-4F89-A6AF-85C2B225E023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52" name="グループ化 1151">
                    <a:extLst>
                      <a:ext uri="{FF2B5EF4-FFF2-40B4-BE49-F238E27FC236}">
                        <a16:creationId xmlns:a16="http://schemas.microsoft.com/office/drawing/2014/main" id="{2D26EC17-15B8-48D9-A29A-90A64E361E0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181406" y="1204833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1166" name="楕円 27">
                      <a:extLst>
                        <a:ext uri="{FF2B5EF4-FFF2-40B4-BE49-F238E27FC236}">
                          <a16:creationId xmlns:a16="http://schemas.microsoft.com/office/drawing/2014/main" id="{591A030E-8AD7-4FEA-8985-BC3EDCFCAA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67" name="楕円 27">
                      <a:extLst>
                        <a:ext uri="{FF2B5EF4-FFF2-40B4-BE49-F238E27FC236}">
                          <a16:creationId xmlns:a16="http://schemas.microsoft.com/office/drawing/2014/main" id="{C6B941D1-50D6-499E-8814-C2039032DD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53" name="グループ化 1152">
                    <a:extLst>
                      <a:ext uri="{FF2B5EF4-FFF2-40B4-BE49-F238E27FC236}">
                        <a16:creationId xmlns:a16="http://schemas.microsoft.com/office/drawing/2014/main" id="{8EAF554E-087B-429E-8FB2-2707CE68F86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524180" y="1204832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1164" name="楕円 27">
                      <a:extLst>
                        <a:ext uri="{FF2B5EF4-FFF2-40B4-BE49-F238E27FC236}">
                          <a16:creationId xmlns:a16="http://schemas.microsoft.com/office/drawing/2014/main" id="{306FA3BF-5E17-4A57-AA3D-C80A865E3A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65" name="楕円 27">
                      <a:extLst>
                        <a:ext uri="{FF2B5EF4-FFF2-40B4-BE49-F238E27FC236}">
                          <a16:creationId xmlns:a16="http://schemas.microsoft.com/office/drawing/2014/main" id="{5C6961D1-6FA2-47B6-A37C-34458C46C0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54" name="グループ化 1153">
                    <a:extLst>
                      <a:ext uri="{FF2B5EF4-FFF2-40B4-BE49-F238E27FC236}">
                        <a16:creationId xmlns:a16="http://schemas.microsoft.com/office/drawing/2014/main" id="{59F8E6FA-DCF7-4232-B3AB-3DC8B539859E}"/>
                      </a:ext>
                    </a:extLst>
                  </p:cNvPr>
                  <p:cNvGrpSpPr/>
                  <p:nvPr/>
                </p:nvGrpSpPr>
                <p:grpSpPr>
                  <a:xfrm>
                    <a:off x="4759329" y="908720"/>
                    <a:ext cx="927068" cy="1384359"/>
                    <a:chOff x="4759329" y="908720"/>
                    <a:chExt cx="927068" cy="1384359"/>
                  </a:xfrm>
                </p:grpSpPr>
                <p:sp>
                  <p:nvSpPr>
                    <p:cNvPr id="1162" name="楕円 27">
                      <a:extLst>
                        <a:ext uri="{FF2B5EF4-FFF2-40B4-BE49-F238E27FC236}">
                          <a16:creationId xmlns:a16="http://schemas.microsoft.com/office/drawing/2014/main" id="{CEBA3372-C3F2-4C5C-AB83-D430E468DB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63" name="楕円 27">
                      <a:extLst>
                        <a:ext uri="{FF2B5EF4-FFF2-40B4-BE49-F238E27FC236}">
                          <a16:creationId xmlns:a16="http://schemas.microsoft.com/office/drawing/2014/main" id="{A52418C8-27EC-4BCB-9FAD-A5FA48DE67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sp>
                <p:nvSpPr>
                  <p:cNvPr id="1155" name="楕円 27">
                    <a:extLst>
                      <a:ext uri="{FF2B5EF4-FFF2-40B4-BE49-F238E27FC236}">
                        <a16:creationId xmlns:a16="http://schemas.microsoft.com/office/drawing/2014/main" id="{70713620-B295-402A-B2D8-6A3029FC9C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2176" y="2243138"/>
                    <a:ext cx="641374" cy="46708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1156" name="グループ化 1155">
                    <a:extLst>
                      <a:ext uri="{FF2B5EF4-FFF2-40B4-BE49-F238E27FC236}">
                        <a16:creationId xmlns:a16="http://schemas.microsoft.com/office/drawing/2014/main" id="{88771626-291C-48D9-A3CB-EB517D748449}"/>
                      </a:ext>
                    </a:extLst>
                  </p:cNvPr>
                  <p:cNvGrpSpPr/>
                  <p:nvPr/>
                </p:nvGrpSpPr>
                <p:grpSpPr>
                  <a:xfrm rot="21181270">
                    <a:off x="4785011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1160" name="楕円 27">
                      <a:extLst>
                        <a:ext uri="{FF2B5EF4-FFF2-40B4-BE49-F238E27FC236}">
                          <a16:creationId xmlns:a16="http://schemas.microsoft.com/office/drawing/2014/main" id="{63CF172C-295E-4EE1-A940-C639F20FD1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61" name="楕円 27">
                      <a:extLst>
                        <a:ext uri="{FF2B5EF4-FFF2-40B4-BE49-F238E27FC236}">
                          <a16:creationId xmlns:a16="http://schemas.microsoft.com/office/drawing/2014/main" id="{7B8CC33B-697D-4244-906C-A267C66BF0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57" name="グループ化 1156">
                    <a:extLst>
                      <a:ext uri="{FF2B5EF4-FFF2-40B4-BE49-F238E27FC236}">
                        <a16:creationId xmlns:a16="http://schemas.microsoft.com/office/drawing/2014/main" id="{B8A0326B-DF48-474A-9D1B-C530C1D2C2B5}"/>
                      </a:ext>
                    </a:extLst>
                  </p:cNvPr>
                  <p:cNvGrpSpPr/>
                  <p:nvPr/>
                </p:nvGrpSpPr>
                <p:grpSpPr>
                  <a:xfrm rot="418730" flipH="1">
                    <a:off x="5161250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1158" name="楕円 27">
                      <a:extLst>
                        <a:ext uri="{FF2B5EF4-FFF2-40B4-BE49-F238E27FC236}">
                          <a16:creationId xmlns:a16="http://schemas.microsoft.com/office/drawing/2014/main" id="{7B587EEE-3FC5-414A-AB87-EC0D138ACC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59" name="楕円 27">
                      <a:extLst>
                        <a:ext uri="{FF2B5EF4-FFF2-40B4-BE49-F238E27FC236}">
                          <a16:creationId xmlns:a16="http://schemas.microsoft.com/office/drawing/2014/main" id="{3E0E70BE-6FE8-4EA9-A9A2-4B3F2E1FAB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100" name="グループ化 1099">
                  <a:extLst>
                    <a:ext uri="{FF2B5EF4-FFF2-40B4-BE49-F238E27FC236}">
                      <a16:creationId xmlns:a16="http://schemas.microsoft.com/office/drawing/2014/main" id="{363D2E16-C7EC-49E4-8440-B6C341F6F845}"/>
                    </a:ext>
                  </a:extLst>
                </p:cNvPr>
                <p:cNvGrpSpPr/>
                <p:nvPr/>
              </p:nvGrpSpPr>
              <p:grpSpPr>
                <a:xfrm rot="2700000">
                  <a:off x="4309377" y="3086654"/>
                  <a:ext cx="683948" cy="884460"/>
                  <a:chOff x="4524180" y="908720"/>
                  <a:chExt cx="1393090" cy="1801500"/>
                </a:xfrm>
              </p:grpSpPr>
              <p:grpSp>
                <p:nvGrpSpPr>
                  <p:cNvPr id="1126" name="グループ化 1125">
                    <a:extLst>
                      <a:ext uri="{FF2B5EF4-FFF2-40B4-BE49-F238E27FC236}">
                        <a16:creationId xmlns:a16="http://schemas.microsoft.com/office/drawing/2014/main" id="{DDCEEF39-F485-4983-85B2-4084F773D08B}"/>
                      </a:ext>
                    </a:extLst>
                  </p:cNvPr>
                  <p:cNvGrpSpPr/>
                  <p:nvPr/>
                </p:nvGrpSpPr>
                <p:grpSpPr>
                  <a:xfrm rot="946829" flipH="1">
                    <a:off x="5012068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1147" name="楕円 27">
                      <a:extLst>
                        <a:ext uri="{FF2B5EF4-FFF2-40B4-BE49-F238E27FC236}">
                          <a16:creationId xmlns:a16="http://schemas.microsoft.com/office/drawing/2014/main" id="{4CDF6C1E-406D-4C51-B861-15D00087B8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48" name="楕円 27">
                      <a:extLst>
                        <a:ext uri="{FF2B5EF4-FFF2-40B4-BE49-F238E27FC236}">
                          <a16:creationId xmlns:a16="http://schemas.microsoft.com/office/drawing/2014/main" id="{209887C6-7C8C-48D1-BE79-2306B60A3015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49" name="楕円 27">
                      <a:extLst>
                        <a:ext uri="{FF2B5EF4-FFF2-40B4-BE49-F238E27FC236}">
                          <a16:creationId xmlns:a16="http://schemas.microsoft.com/office/drawing/2014/main" id="{99E62C05-95D8-40B9-A140-05EBA350FB74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27" name="グループ化 1126">
                    <a:extLst>
                      <a:ext uri="{FF2B5EF4-FFF2-40B4-BE49-F238E27FC236}">
                        <a16:creationId xmlns:a16="http://schemas.microsoft.com/office/drawing/2014/main" id="{EEFE10A2-CB34-4360-80E2-E4E0BE901FA0}"/>
                      </a:ext>
                    </a:extLst>
                  </p:cNvPr>
                  <p:cNvGrpSpPr/>
                  <p:nvPr/>
                </p:nvGrpSpPr>
                <p:grpSpPr>
                  <a:xfrm rot="20653171">
                    <a:off x="4532582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1144" name="楕円 27">
                      <a:extLst>
                        <a:ext uri="{FF2B5EF4-FFF2-40B4-BE49-F238E27FC236}">
                          <a16:creationId xmlns:a16="http://schemas.microsoft.com/office/drawing/2014/main" id="{2E91F848-8205-4151-8CAB-5D03EA8AF5D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45" name="楕円 27">
                      <a:extLst>
                        <a:ext uri="{FF2B5EF4-FFF2-40B4-BE49-F238E27FC236}">
                          <a16:creationId xmlns:a16="http://schemas.microsoft.com/office/drawing/2014/main" id="{E4C36025-1364-462B-9024-759ABB481A2A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46" name="楕円 27">
                      <a:extLst>
                        <a:ext uri="{FF2B5EF4-FFF2-40B4-BE49-F238E27FC236}">
                          <a16:creationId xmlns:a16="http://schemas.microsoft.com/office/drawing/2014/main" id="{0D7DAFDE-5009-41A6-B0B0-A60B81AE8A9C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28" name="グループ化 1127">
                    <a:extLst>
                      <a:ext uri="{FF2B5EF4-FFF2-40B4-BE49-F238E27FC236}">
                        <a16:creationId xmlns:a16="http://schemas.microsoft.com/office/drawing/2014/main" id="{5411B4B4-B889-44A4-B8A6-50F916E84F3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181406" y="1204833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1142" name="楕円 27">
                      <a:extLst>
                        <a:ext uri="{FF2B5EF4-FFF2-40B4-BE49-F238E27FC236}">
                          <a16:creationId xmlns:a16="http://schemas.microsoft.com/office/drawing/2014/main" id="{715064A6-6C23-4795-B278-30DF4346407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43" name="楕円 27">
                      <a:extLst>
                        <a:ext uri="{FF2B5EF4-FFF2-40B4-BE49-F238E27FC236}">
                          <a16:creationId xmlns:a16="http://schemas.microsoft.com/office/drawing/2014/main" id="{BB05DCC0-EFD3-4B47-97C9-F2CF4F785A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29" name="グループ化 1128">
                    <a:extLst>
                      <a:ext uri="{FF2B5EF4-FFF2-40B4-BE49-F238E27FC236}">
                        <a16:creationId xmlns:a16="http://schemas.microsoft.com/office/drawing/2014/main" id="{B6470792-DA02-42F9-BBB5-F05B9A2B2B2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524180" y="1204832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1140" name="楕円 27">
                      <a:extLst>
                        <a:ext uri="{FF2B5EF4-FFF2-40B4-BE49-F238E27FC236}">
                          <a16:creationId xmlns:a16="http://schemas.microsoft.com/office/drawing/2014/main" id="{0187D948-25E8-4698-BAD2-4CAFBD6FFF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41" name="楕円 27">
                      <a:extLst>
                        <a:ext uri="{FF2B5EF4-FFF2-40B4-BE49-F238E27FC236}">
                          <a16:creationId xmlns:a16="http://schemas.microsoft.com/office/drawing/2014/main" id="{70B9643D-F08A-4E05-B71C-898BD28EFDE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30" name="グループ化 1129">
                    <a:extLst>
                      <a:ext uri="{FF2B5EF4-FFF2-40B4-BE49-F238E27FC236}">
                        <a16:creationId xmlns:a16="http://schemas.microsoft.com/office/drawing/2014/main" id="{BCEFD54A-7509-47B3-9E5A-38BFBEF1A132}"/>
                      </a:ext>
                    </a:extLst>
                  </p:cNvPr>
                  <p:cNvGrpSpPr/>
                  <p:nvPr/>
                </p:nvGrpSpPr>
                <p:grpSpPr>
                  <a:xfrm>
                    <a:off x="4759329" y="908720"/>
                    <a:ext cx="927068" cy="1384359"/>
                    <a:chOff x="4759329" y="908720"/>
                    <a:chExt cx="927068" cy="1384359"/>
                  </a:xfrm>
                </p:grpSpPr>
                <p:sp>
                  <p:nvSpPr>
                    <p:cNvPr id="1138" name="楕円 27">
                      <a:extLst>
                        <a:ext uri="{FF2B5EF4-FFF2-40B4-BE49-F238E27FC236}">
                          <a16:creationId xmlns:a16="http://schemas.microsoft.com/office/drawing/2014/main" id="{10EF1E65-7460-486C-B242-4F11C48E2AF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39" name="楕円 27">
                      <a:extLst>
                        <a:ext uri="{FF2B5EF4-FFF2-40B4-BE49-F238E27FC236}">
                          <a16:creationId xmlns:a16="http://schemas.microsoft.com/office/drawing/2014/main" id="{2FF29FFA-3B15-4EDF-9D4A-7F09237D2C1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sp>
                <p:nvSpPr>
                  <p:cNvPr id="1131" name="楕円 27">
                    <a:extLst>
                      <a:ext uri="{FF2B5EF4-FFF2-40B4-BE49-F238E27FC236}">
                        <a16:creationId xmlns:a16="http://schemas.microsoft.com/office/drawing/2014/main" id="{A11B99C4-0909-4E79-A260-EDD376FCD9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2176" y="2243138"/>
                    <a:ext cx="641374" cy="46708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1132" name="グループ化 1131">
                    <a:extLst>
                      <a:ext uri="{FF2B5EF4-FFF2-40B4-BE49-F238E27FC236}">
                        <a16:creationId xmlns:a16="http://schemas.microsoft.com/office/drawing/2014/main" id="{EE6FD650-CA7F-4D81-9849-5D7B3F2AF92E}"/>
                      </a:ext>
                    </a:extLst>
                  </p:cNvPr>
                  <p:cNvGrpSpPr/>
                  <p:nvPr/>
                </p:nvGrpSpPr>
                <p:grpSpPr>
                  <a:xfrm rot="21181270">
                    <a:off x="4785011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1136" name="楕円 27">
                      <a:extLst>
                        <a:ext uri="{FF2B5EF4-FFF2-40B4-BE49-F238E27FC236}">
                          <a16:creationId xmlns:a16="http://schemas.microsoft.com/office/drawing/2014/main" id="{6A4BA360-93A3-47F4-A716-9C43C670DE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37" name="楕円 27">
                      <a:extLst>
                        <a:ext uri="{FF2B5EF4-FFF2-40B4-BE49-F238E27FC236}">
                          <a16:creationId xmlns:a16="http://schemas.microsoft.com/office/drawing/2014/main" id="{A470230F-55D4-4E50-9740-95E6C17F6D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33" name="グループ化 1132">
                    <a:extLst>
                      <a:ext uri="{FF2B5EF4-FFF2-40B4-BE49-F238E27FC236}">
                        <a16:creationId xmlns:a16="http://schemas.microsoft.com/office/drawing/2014/main" id="{966C48B3-5DD8-42F6-84A7-2972BFD516B2}"/>
                      </a:ext>
                    </a:extLst>
                  </p:cNvPr>
                  <p:cNvGrpSpPr/>
                  <p:nvPr/>
                </p:nvGrpSpPr>
                <p:grpSpPr>
                  <a:xfrm rot="418730" flipH="1">
                    <a:off x="5161250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1134" name="楕円 27">
                      <a:extLst>
                        <a:ext uri="{FF2B5EF4-FFF2-40B4-BE49-F238E27FC236}">
                          <a16:creationId xmlns:a16="http://schemas.microsoft.com/office/drawing/2014/main" id="{01D0A29F-818D-4290-98F8-954EEBCD6FE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35" name="楕円 27">
                      <a:extLst>
                        <a:ext uri="{FF2B5EF4-FFF2-40B4-BE49-F238E27FC236}">
                          <a16:creationId xmlns:a16="http://schemas.microsoft.com/office/drawing/2014/main" id="{1DA74A18-9BBC-448D-BD18-BECF483F60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101" name="グループ化 1100">
                  <a:extLst>
                    <a:ext uri="{FF2B5EF4-FFF2-40B4-BE49-F238E27FC236}">
                      <a16:creationId xmlns:a16="http://schemas.microsoft.com/office/drawing/2014/main" id="{55A9F724-E3A3-4C2B-A7C2-0E9163A89A69}"/>
                    </a:ext>
                  </a:extLst>
                </p:cNvPr>
                <p:cNvGrpSpPr/>
                <p:nvPr/>
              </p:nvGrpSpPr>
              <p:grpSpPr>
                <a:xfrm rot="4745912">
                  <a:off x="4822126" y="3471214"/>
                  <a:ext cx="683948" cy="884460"/>
                  <a:chOff x="4524180" y="908720"/>
                  <a:chExt cx="1393090" cy="1801500"/>
                </a:xfrm>
              </p:grpSpPr>
              <p:grpSp>
                <p:nvGrpSpPr>
                  <p:cNvPr id="1102" name="グループ化 1101">
                    <a:extLst>
                      <a:ext uri="{FF2B5EF4-FFF2-40B4-BE49-F238E27FC236}">
                        <a16:creationId xmlns:a16="http://schemas.microsoft.com/office/drawing/2014/main" id="{DA89016A-C940-4F43-AD12-B952155E1681}"/>
                      </a:ext>
                    </a:extLst>
                  </p:cNvPr>
                  <p:cNvGrpSpPr/>
                  <p:nvPr/>
                </p:nvGrpSpPr>
                <p:grpSpPr>
                  <a:xfrm rot="946829" flipH="1">
                    <a:off x="5012068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1123" name="楕円 27">
                      <a:extLst>
                        <a:ext uri="{FF2B5EF4-FFF2-40B4-BE49-F238E27FC236}">
                          <a16:creationId xmlns:a16="http://schemas.microsoft.com/office/drawing/2014/main" id="{D7F2DBF6-4CAC-4C05-BBC6-5FA4B1FE05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24" name="楕円 27">
                      <a:extLst>
                        <a:ext uri="{FF2B5EF4-FFF2-40B4-BE49-F238E27FC236}">
                          <a16:creationId xmlns:a16="http://schemas.microsoft.com/office/drawing/2014/main" id="{4BFB77F4-AE95-4B1B-B02D-D663111265A1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25" name="楕円 27">
                      <a:extLst>
                        <a:ext uri="{FF2B5EF4-FFF2-40B4-BE49-F238E27FC236}">
                          <a16:creationId xmlns:a16="http://schemas.microsoft.com/office/drawing/2014/main" id="{B0A10B18-1B56-4FBF-97D2-B68C6A89F793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03" name="グループ化 1102">
                    <a:extLst>
                      <a:ext uri="{FF2B5EF4-FFF2-40B4-BE49-F238E27FC236}">
                        <a16:creationId xmlns:a16="http://schemas.microsoft.com/office/drawing/2014/main" id="{CBB7A18F-D342-4089-8C68-3AEF68609A21}"/>
                      </a:ext>
                    </a:extLst>
                  </p:cNvPr>
                  <p:cNvGrpSpPr/>
                  <p:nvPr/>
                </p:nvGrpSpPr>
                <p:grpSpPr>
                  <a:xfrm rot="20653171">
                    <a:off x="4532582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1120" name="楕円 27">
                      <a:extLst>
                        <a:ext uri="{FF2B5EF4-FFF2-40B4-BE49-F238E27FC236}">
                          <a16:creationId xmlns:a16="http://schemas.microsoft.com/office/drawing/2014/main" id="{7894D177-1A04-4DD1-AE90-4954CB2D4E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21" name="楕円 27">
                      <a:extLst>
                        <a:ext uri="{FF2B5EF4-FFF2-40B4-BE49-F238E27FC236}">
                          <a16:creationId xmlns:a16="http://schemas.microsoft.com/office/drawing/2014/main" id="{4F36C2C1-E4F8-4335-9518-3CFE0EB288B1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22" name="楕円 27">
                      <a:extLst>
                        <a:ext uri="{FF2B5EF4-FFF2-40B4-BE49-F238E27FC236}">
                          <a16:creationId xmlns:a16="http://schemas.microsoft.com/office/drawing/2014/main" id="{07E361D2-0673-4E40-BEFA-A6B3F20F72C4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04" name="グループ化 1103">
                    <a:extLst>
                      <a:ext uri="{FF2B5EF4-FFF2-40B4-BE49-F238E27FC236}">
                        <a16:creationId xmlns:a16="http://schemas.microsoft.com/office/drawing/2014/main" id="{4C29C766-1290-45F8-A712-1D17F13A7CC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181406" y="1204833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1118" name="楕円 27">
                      <a:extLst>
                        <a:ext uri="{FF2B5EF4-FFF2-40B4-BE49-F238E27FC236}">
                          <a16:creationId xmlns:a16="http://schemas.microsoft.com/office/drawing/2014/main" id="{894372EB-3825-4D92-9779-536F3753851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19" name="楕円 27">
                      <a:extLst>
                        <a:ext uri="{FF2B5EF4-FFF2-40B4-BE49-F238E27FC236}">
                          <a16:creationId xmlns:a16="http://schemas.microsoft.com/office/drawing/2014/main" id="{4AB1040A-E35D-4C20-8148-32A0F6A141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05" name="グループ化 1104">
                    <a:extLst>
                      <a:ext uri="{FF2B5EF4-FFF2-40B4-BE49-F238E27FC236}">
                        <a16:creationId xmlns:a16="http://schemas.microsoft.com/office/drawing/2014/main" id="{0B40309D-B050-4BDB-83FC-13A6601BD97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524180" y="1204832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1116" name="楕円 27">
                      <a:extLst>
                        <a:ext uri="{FF2B5EF4-FFF2-40B4-BE49-F238E27FC236}">
                          <a16:creationId xmlns:a16="http://schemas.microsoft.com/office/drawing/2014/main" id="{C9CA8DBF-C3E7-4F6B-9618-4DF696E6F1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17" name="楕円 27">
                      <a:extLst>
                        <a:ext uri="{FF2B5EF4-FFF2-40B4-BE49-F238E27FC236}">
                          <a16:creationId xmlns:a16="http://schemas.microsoft.com/office/drawing/2014/main" id="{04BEFCC8-187B-4CC7-B147-79555B81952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06" name="グループ化 1105">
                    <a:extLst>
                      <a:ext uri="{FF2B5EF4-FFF2-40B4-BE49-F238E27FC236}">
                        <a16:creationId xmlns:a16="http://schemas.microsoft.com/office/drawing/2014/main" id="{C1C85DFC-47D3-45DD-AE48-E05B56ED973E}"/>
                      </a:ext>
                    </a:extLst>
                  </p:cNvPr>
                  <p:cNvGrpSpPr/>
                  <p:nvPr/>
                </p:nvGrpSpPr>
                <p:grpSpPr>
                  <a:xfrm>
                    <a:off x="4759329" y="908720"/>
                    <a:ext cx="927068" cy="1384359"/>
                    <a:chOff x="4759329" y="908720"/>
                    <a:chExt cx="927068" cy="1384359"/>
                  </a:xfrm>
                </p:grpSpPr>
                <p:sp>
                  <p:nvSpPr>
                    <p:cNvPr id="1114" name="楕円 27">
                      <a:extLst>
                        <a:ext uri="{FF2B5EF4-FFF2-40B4-BE49-F238E27FC236}">
                          <a16:creationId xmlns:a16="http://schemas.microsoft.com/office/drawing/2014/main" id="{CA05CD5B-0C7C-462E-B02F-D8DA3767C3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15" name="楕円 27">
                      <a:extLst>
                        <a:ext uri="{FF2B5EF4-FFF2-40B4-BE49-F238E27FC236}">
                          <a16:creationId xmlns:a16="http://schemas.microsoft.com/office/drawing/2014/main" id="{3C7658B2-314D-4EF2-AD77-F5B4B14634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sp>
                <p:nvSpPr>
                  <p:cNvPr id="1107" name="楕円 27">
                    <a:extLst>
                      <a:ext uri="{FF2B5EF4-FFF2-40B4-BE49-F238E27FC236}">
                        <a16:creationId xmlns:a16="http://schemas.microsoft.com/office/drawing/2014/main" id="{5A3373FE-5EF4-4641-AFB4-0600D966D9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2176" y="2243138"/>
                    <a:ext cx="641374" cy="46708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1108" name="グループ化 1107">
                    <a:extLst>
                      <a:ext uri="{FF2B5EF4-FFF2-40B4-BE49-F238E27FC236}">
                        <a16:creationId xmlns:a16="http://schemas.microsoft.com/office/drawing/2014/main" id="{D991EC7A-1157-4B9A-BB00-760E2BFEE0FF}"/>
                      </a:ext>
                    </a:extLst>
                  </p:cNvPr>
                  <p:cNvGrpSpPr/>
                  <p:nvPr/>
                </p:nvGrpSpPr>
                <p:grpSpPr>
                  <a:xfrm rot="21181270">
                    <a:off x="4785011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1112" name="楕円 27">
                      <a:extLst>
                        <a:ext uri="{FF2B5EF4-FFF2-40B4-BE49-F238E27FC236}">
                          <a16:creationId xmlns:a16="http://schemas.microsoft.com/office/drawing/2014/main" id="{C8B98FA3-B951-4D09-943F-C53A567B18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13" name="楕円 27">
                      <a:extLst>
                        <a:ext uri="{FF2B5EF4-FFF2-40B4-BE49-F238E27FC236}">
                          <a16:creationId xmlns:a16="http://schemas.microsoft.com/office/drawing/2014/main" id="{B91FD63B-2F34-454C-ADC0-3E6896DE5F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1109" name="グループ化 1108">
                    <a:extLst>
                      <a:ext uri="{FF2B5EF4-FFF2-40B4-BE49-F238E27FC236}">
                        <a16:creationId xmlns:a16="http://schemas.microsoft.com/office/drawing/2014/main" id="{BAB9CE54-BE0F-4A7E-8993-6718380EEC5F}"/>
                      </a:ext>
                    </a:extLst>
                  </p:cNvPr>
                  <p:cNvGrpSpPr/>
                  <p:nvPr/>
                </p:nvGrpSpPr>
                <p:grpSpPr>
                  <a:xfrm rot="418730" flipH="1">
                    <a:off x="5161250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1110" name="楕円 27">
                      <a:extLst>
                        <a:ext uri="{FF2B5EF4-FFF2-40B4-BE49-F238E27FC236}">
                          <a16:creationId xmlns:a16="http://schemas.microsoft.com/office/drawing/2014/main" id="{A55A8A92-993B-423B-BAE7-83528FF766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11" name="楕円 27">
                      <a:extLst>
                        <a:ext uri="{FF2B5EF4-FFF2-40B4-BE49-F238E27FC236}">
                          <a16:creationId xmlns:a16="http://schemas.microsoft.com/office/drawing/2014/main" id="{CDAA8B66-DAFB-491B-A3F1-ED3CD834CD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254" name="グループ化 1253">
            <a:extLst>
              <a:ext uri="{FF2B5EF4-FFF2-40B4-BE49-F238E27FC236}">
                <a16:creationId xmlns:a16="http://schemas.microsoft.com/office/drawing/2014/main" id="{5290B5C7-5A52-47B0-81CF-098DFBC8A6EB}"/>
              </a:ext>
            </a:extLst>
          </p:cNvPr>
          <p:cNvGrpSpPr/>
          <p:nvPr/>
        </p:nvGrpSpPr>
        <p:grpSpPr>
          <a:xfrm>
            <a:off x="1357431" y="5626534"/>
            <a:ext cx="1252393" cy="813261"/>
            <a:chOff x="2679840" y="3143166"/>
            <a:chExt cx="2562286" cy="1663860"/>
          </a:xfrm>
        </p:grpSpPr>
        <p:grpSp>
          <p:nvGrpSpPr>
            <p:cNvPr id="1255" name="グループ化 1254">
              <a:extLst>
                <a:ext uri="{FF2B5EF4-FFF2-40B4-BE49-F238E27FC236}">
                  <a16:creationId xmlns:a16="http://schemas.microsoft.com/office/drawing/2014/main" id="{AD74802A-CD13-422D-B6A8-213CBCF29020}"/>
                </a:ext>
              </a:extLst>
            </p:cNvPr>
            <p:cNvGrpSpPr/>
            <p:nvPr/>
          </p:nvGrpSpPr>
          <p:grpSpPr>
            <a:xfrm>
              <a:off x="2679840" y="3270327"/>
              <a:ext cx="2562286" cy="1536699"/>
              <a:chOff x="746064" y="1894185"/>
              <a:chExt cx="2562286" cy="1536699"/>
            </a:xfrm>
          </p:grpSpPr>
          <p:grpSp>
            <p:nvGrpSpPr>
              <p:cNvPr id="1276" name="グループ化 1275">
                <a:extLst>
                  <a:ext uri="{FF2B5EF4-FFF2-40B4-BE49-F238E27FC236}">
                    <a16:creationId xmlns:a16="http://schemas.microsoft.com/office/drawing/2014/main" id="{29FA0888-A08F-4911-A890-1791E39CB296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279" name="フリーフォーム: 図形 1278">
                  <a:extLst>
                    <a:ext uri="{FF2B5EF4-FFF2-40B4-BE49-F238E27FC236}">
                      <a16:creationId xmlns:a16="http://schemas.microsoft.com/office/drawing/2014/main" id="{69CD4177-1869-48FA-86AC-261D81AABE0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0" name="楕円 1279">
                  <a:extLst>
                    <a:ext uri="{FF2B5EF4-FFF2-40B4-BE49-F238E27FC236}">
                      <a16:creationId xmlns:a16="http://schemas.microsoft.com/office/drawing/2014/main" id="{B9B0E6CC-6F8B-45FB-AA27-F374546C3E99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77" name="楕円 1276">
                <a:extLst>
                  <a:ext uri="{FF2B5EF4-FFF2-40B4-BE49-F238E27FC236}">
                    <a16:creationId xmlns:a16="http://schemas.microsoft.com/office/drawing/2014/main" id="{8367238F-E061-45E3-AE6C-B72D1A4E0539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8" name="フリーフォーム: 図形 1277">
                <a:extLst>
                  <a:ext uri="{FF2B5EF4-FFF2-40B4-BE49-F238E27FC236}">
                    <a16:creationId xmlns:a16="http://schemas.microsoft.com/office/drawing/2014/main" id="{39962D76-28D3-4990-A2F4-D2E9A79DC785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6" name="グループ化 1255">
              <a:extLst>
                <a:ext uri="{FF2B5EF4-FFF2-40B4-BE49-F238E27FC236}">
                  <a16:creationId xmlns:a16="http://schemas.microsoft.com/office/drawing/2014/main" id="{376014DE-672D-4E7A-B737-BFA0399047D3}"/>
                </a:ext>
              </a:extLst>
            </p:cNvPr>
            <p:cNvGrpSpPr/>
            <p:nvPr/>
          </p:nvGrpSpPr>
          <p:grpSpPr>
            <a:xfrm>
              <a:off x="3051688" y="3143166"/>
              <a:ext cx="1818590" cy="1397161"/>
              <a:chOff x="328270" y="4742515"/>
              <a:chExt cx="1818590" cy="1397161"/>
            </a:xfrm>
          </p:grpSpPr>
          <p:grpSp>
            <p:nvGrpSpPr>
              <p:cNvPr id="1257" name="グループ化 1256">
                <a:extLst>
                  <a:ext uri="{FF2B5EF4-FFF2-40B4-BE49-F238E27FC236}">
                    <a16:creationId xmlns:a16="http://schemas.microsoft.com/office/drawing/2014/main" id="{A067843F-1B6A-4382-B91D-F96C34C5F168}"/>
                  </a:ext>
                </a:extLst>
              </p:cNvPr>
              <p:cNvGrpSpPr/>
              <p:nvPr/>
            </p:nvGrpSpPr>
            <p:grpSpPr>
              <a:xfrm>
                <a:off x="874998" y="4742515"/>
                <a:ext cx="1271862" cy="1212800"/>
                <a:chOff x="403989" y="2891154"/>
                <a:chExt cx="1553846" cy="1481689"/>
              </a:xfrm>
            </p:grpSpPr>
            <p:grpSp>
              <p:nvGrpSpPr>
                <p:cNvPr id="1267" name="グループ化 1266">
                  <a:extLst>
                    <a:ext uri="{FF2B5EF4-FFF2-40B4-BE49-F238E27FC236}">
                      <a16:creationId xmlns:a16="http://schemas.microsoft.com/office/drawing/2014/main" id="{CBE7B835-CC2C-437E-9D97-A3CC71461E4B}"/>
                    </a:ext>
                  </a:extLst>
                </p:cNvPr>
                <p:cNvGrpSpPr/>
                <p:nvPr/>
              </p:nvGrpSpPr>
              <p:grpSpPr>
                <a:xfrm rot="2700000">
                  <a:off x="1097932" y="2855237"/>
                  <a:ext cx="823986" cy="895820"/>
                  <a:chOff x="3216489" y="3034937"/>
                  <a:chExt cx="1125126" cy="1223215"/>
                </a:xfrm>
              </p:grpSpPr>
              <p:sp>
                <p:nvSpPr>
                  <p:cNvPr id="1274" name="フリーフォーム: 図形 1273">
                    <a:extLst>
                      <a:ext uri="{FF2B5EF4-FFF2-40B4-BE49-F238E27FC236}">
                        <a16:creationId xmlns:a16="http://schemas.microsoft.com/office/drawing/2014/main" id="{F763C4B3-7376-43E3-85A4-C3BCA1AE7D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93644" y="3221000"/>
                    <a:ext cx="770816" cy="1037152"/>
                  </a:xfrm>
                  <a:custGeom>
                    <a:avLst/>
                    <a:gdLst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47358 w 770816"/>
                      <a:gd name="connsiteY14" fmla="*/ 12547 h 908499"/>
                      <a:gd name="connsiteX15" fmla="*/ 154713 w 770816"/>
                      <a:gd name="connsiteY15" fmla="*/ 7588 h 908499"/>
                      <a:gd name="connsiteX16" fmla="*/ 192298 w 770816"/>
                      <a:gd name="connsiteY16" fmla="*/ 0 h 908499"/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47358 w 770816"/>
                      <a:gd name="connsiteY14" fmla="*/ 12547 h 908499"/>
                      <a:gd name="connsiteX15" fmla="*/ 192298 w 770816"/>
                      <a:gd name="connsiteY15" fmla="*/ 0 h 908499"/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92298 w 770816"/>
                      <a:gd name="connsiteY14" fmla="*/ 0 h 908499"/>
                      <a:gd name="connsiteX0" fmla="*/ 135015 w 770816"/>
                      <a:gd name="connsiteY0" fmla="*/ 8399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0" fmla="*/ 135015 w 770816"/>
                      <a:gd name="connsiteY0" fmla="*/ 811 h 900911"/>
                      <a:gd name="connsiteX1" fmla="*/ 616103 w 770816"/>
                      <a:gd name="connsiteY1" fmla="*/ 0 h 900911"/>
                      <a:gd name="connsiteX2" fmla="*/ 623458 w 770816"/>
                      <a:gd name="connsiteY2" fmla="*/ 4959 h 900911"/>
                      <a:gd name="connsiteX3" fmla="*/ 635801 w 770816"/>
                      <a:gd name="connsiteY3" fmla="*/ 811 h 900911"/>
                      <a:gd name="connsiteX4" fmla="*/ 770816 w 770816"/>
                      <a:gd name="connsiteY4" fmla="*/ 450861 h 900911"/>
                      <a:gd name="connsiteX5" fmla="*/ 635801 w 770816"/>
                      <a:gd name="connsiteY5" fmla="*/ 900911 h 900911"/>
                      <a:gd name="connsiteX6" fmla="*/ 614302 w 770816"/>
                      <a:gd name="connsiteY6" fmla="*/ 893687 h 900911"/>
                      <a:gd name="connsiteX7" fmla="*/ 578518 w 770816"/>
                      <a:gd name="connsiteY7" fmla="*/ 900911 h 900911"/>
                      <a:gd name="connsiteX8" fmla="*/ 192298 w 770816"/>
                      <a:gd name="connsiteY8" fmla="*/ 900911 h 900911"/>
                      <a:gd name="connsiteX9" fmla="*/ 156514 w 770816"/>
                      <a:gd name="connsiteY9" fmla="*/ 893687 h 900911"/>
                      <a:gd name="connsiteX10" fmla="*/ 135015 w 770816"/>
                      <a:gd name="connsiteY10" fmla="*/ 900911 h 900911"/>
                      <a:gd name="connsiteX11" fmla="*/ 0 w 770816"/>
                      <a:gd name="connsiteY11" fmla="*/ 450861 h 900911"/>
                      <a:gd name="connsiteX12" fmla="*/ 135015 w 770816"/>
                      <a:gd name="connsiteY12" fmla="*/ 811 h 900911"/>
                      <a:gd name="connsiteX0" fmla="*/ 135015 w 770816"/>
                      <a:gd name="connsiteY0" fmla="*/ 811 h 900911"/>
                      <a:gd name="connsiteX1" fmla="*/ 616103 w 770816"/>
                      <a:gd name="connsiteY1" fmla="*/ 0 h 900911"/>
                      <a:gd name="connsiteX2" fmla="*/ 635801 w 770816"/>
                      <a:gd name="connsiteY2" fmla="*/ 811 h 900911"/>
                      <a:gd name="connsiteX3" fmla="*/ 770816 w 770816"/>
                      <a:gd name="connsiteY3" fmla="*/ 450861 h 900911"/>
                      <a:gd name="connsiteX4" fmla="*/ 635801 w 770816"/>
                      <a:gd name="connsiteY4" fmla="*/ 900911 h 900911"/>
                      <a:gd name="connsiteX5" fmla="*/ 614302 w 770816"/>
                      <a:gd name="connsiteY5" fmla="*/ 893687 h 900911"/>
                      <a:gd name="connsiteX6" fmla="*/ 578518 w 770816"/>
                      <a:gd name="connsiteY6" fmla="*/ 900911 h 900911"/>
                      <a:gd name="connsiteX7" fmla="*/ 192298 w 770816"/>
                      <a:gd name="connsiteY7" fmla="*/ 900911 h 900911"/>
                      <a:gd name="connsiteX8" fmla="*/ 156514 w 770816"/>
                      <a:gd name="connsiteY8" fmla="*/ 893687 h 900911"/>
                      <a:gd name="connsiteX9" fmla="*/ 135015 w 770816"/>
                      <a:gd name="connsiteY9" fmla="*/ 900911 h 900911"/>
                      <a:gd name="connsiteX10" fmla="*/ 0 w 770816"/>
                      <a:gd name="connsiteY10" fmla="*/ 450861 h 900911"/>
                      <a:gd name="connsiteX11" fmla="*/ 135015 w 770816"/>
                      <a:gd name="connsiteY11" fmla="*/ 811 h 900911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92298 w 770816"/>
                      <a:gd name="connsiteY6" fmla="*/ 900100 h 900100"/>
                      <a:gd name="connsiteX7" fmla="*/ 156514 w 770816"/>
                      <a:gd name="connsiteY7" fmla="*/ 892876 h 900100"/>
                      <a:gd name="connsiteX8" fmla="*/ 135015 w 770816"/>
                      <a:gd name="connsiteY8" fmla="*/ 900100 h 900100"/>
                      <a:gd name="connsiteX9" fmla="*/ 0 w 770816"/>
                      <a:gd name="connsiteY9" fmla="*/ 450050 h 900100"/>
                      <a:gd name="connsiteX10" fmla="*/ 135015 w 770816"/>
                      <a:gd name="connsiteY10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92298 w 770816"/>
                      <a:gd name="connsiteY6" fmla="*/ 900100 h 900100"/>
                      <a:gd name="connsiteX7" fmla="*/ 135015 w 770816"/>
                      <a:gd name="connsiteY7" fmla="*/ 900100 h 900100"/>
                      <a:gd name="connsiteX8" fmla="*/ 0 w 770816"/>
                      <a:gd name="connsiteY8" fmla="*/ 450050 h 900100"/>
                      <a:gd name="connsiteX9" fmla="*/ 135015 w 770816"/>
                      <a:gd name="connsiteY9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35015 w 770816"/>
                      <a:gd name="connsiteY6" fmla="*/ 900100 h 900100"/>
                      <a:gd name="connsiteX7" fmla="*/ 0 w 770816"/>
                      <a:gd name="connsiteY7" fmla="*/ 450050 h 900100"/>
                      <a:gd name="connsiteX8" fmla="*/ 135015 w 770816"/>
                      <a:gd name="connsiteY8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135015 w 770816"/>
                      <a:gd name="connsiteY5" fmla="*/ 900100 h 900100"/>
                      <a:gd name="connsiteX6" fmla="*/ 0 w 770816"/>
                      <a:gd name="connsiteY6" fmla="*/ 450050 h 900100"/>
                      <a:gd name="connsiteX7" fmla="*/ 135015 w 770816"/>
                      <a:gd name="connsiteY7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135015 w 770816"/>
                      <a:gd name="connsiteY4" fmla="*/ 900100 h 900100"/>
                      <a:gd name="connsiteX5" fmla="*/ 0 w 770816"/>
                      <a:gd name="connsiteY5" fmla="*/ 450050 h 900100"/>
                      <a:gd name="connsiteX6" fmla="*/ 135015 w 770816"/>
                      <a:gd name="connsiteY6" fmla="*/ 0 h 9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70816" h="900100">
                        <a:moveTo>
                          <a:pt x="135015" y="0"/>
                        </a:moveTo>
                        <a:lnTo>
                          <a:pt x="635801" y="0"/>
                        </a:lnTo>
                        <a:cubicBezTo>
                          <a:pt x="710368" y="0"/>
                          <a:pt x="770816" y="201494"/>
                          <a:pt x="770816" y="450050"/>
                        </a:cubicBezTo>
                        <a:cubicBezTo>
                          <a:pt x="770816" y="698606"/>
                          <a:pt x="710368" y="900100"/>
                          <a:pt x="635801" y="900100"/>
                        </a:cubicBezTo>
                        <a:lnTo>
                          <a:pt x="135015" y="900100"/>
                        </a:lnTo>
                        <a:cubicBezTo>
                          <a:pt x="60448" y="900100"/>
                          <a:pt x="0" y="698606"/>
                          <a:pt x="0" y="450050"/>
                        </a:cubicBezTo>
                        <a:cubicBezTo>
                          <a:pt x="0" y="201494"/>
                          <a:pt x="60448" y="0"/>
                          <a:pt x="135015" y="0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75" name="楕円 27">
                    <a:extLst>
                      <a:ext uri="{FF2B5EF4-FFF2-40B4-BE49-F238E27FC236}">
                        <a16:creationId xmlns:a16="http://schemas.microsoft.com/office/drawing/2014/main" id="{943B1223-8D3F-4BE3-B444-145C8911CD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6489" y="3034937"/>
                    <a:ext cx="1125126" cy="422907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68" name="グループ化 1267">
                  <a:extLst>
                    <a:ext uri="{FF2B5EF4-FFF2-40B4-BE49-F238E27FC236}">
                      <a16:creationId xmlns:a16="http://schemas.microsoft.com/office/drawing/2014/main" id="{B3C5C818-D0F3-44B9-8B3D-EF65529BA46A}"/>
                    </a:ext>
                  </a:extLst>
                </p:cNvPr>
                <p:cNvGrpSpPr/>
                <p:nvPr/>
              </p:nvGrpSpPr>
              <p:grpSpPr>
                <a:xfrm rot="2700000">
                  <a:off x="439906" y="2915058"/>
                  <a:ext cx="823986" cy="895820"/>
                  <a:chOff x="3216489" y="3034937"/>
                  <a:chExt cx="1125126" cy="1223215"/>
                </a:xfrm>
              </p:grpSpPr>
              <p:sp>
                <p:nvSpPr>
                  <p:cNvPr id="1272" name="フリーフォーム: 図形 1271">
                    <a:extLst>
                      <a:ext uri="{FF2B5EF4-FFF2-40B4-BE49-F238E27FC236}">
                        <a16:creationId xmlns:a16="http://schemas.microsoft.com/office/drawing/2014/main" id="{DA5CD502-6469-45F5-BB3A-535DD0610A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93644" y="3221000"/>
                    <a:ext cx="770816" cy="1037152"/>
                  </a:xfrm>
                  <a:custGeom>
                    <a:avLst/>
                    <a:gdLst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47358 w 770816"/>
                      <a:gd name="connsiteY14" fmla="*/ 12547 h 908499"/>
                      <a:gd name="connsiteX15" fmla="*/ 154713 w 770816"/>
                      <a:gd name="connsiteY15" fmla="*/ 7588 h 908499"/>
                      <a:gd name="connsiteX16" fmla="*/ 192298 w 770816"/>
                      <a:gd name="connsiteY16" fmla="*/ 0 h 908499"/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47358 w 770816"/>
                      <a:gd name="connsiteY14" fmla="*/ 12547 h 908499"/>
                      <a:gd name="connsiteX15" fmla="*/ 192298 w 770816"/>
                      <a:gd name="connsiteY15" fmla="*/ 0 h 908499"/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92298 w 770816"/>
                      <a:gd name="connsiteY14" fmla="*/ 0 h 908499"/>
                      <a:gd name="connsiteX0" fmla="*/ 135015 w 770816"/>
                      <a:gd name="connsiteY0" fmla="*/ 8399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0" fmla="*/ 135015 w 770816"/>
                      <a:gd name="connsiteY0" fmla="*/ 811 h 900911"/>
                      <a:gd name="connsiteX1" fmla="*/ 616103 w 770816"/>
                      <a:gd name="connsiteY1" fmla="*/ 0 h 900911"/>
                      <a:gd name="connsiteX2" fmla="*/ 623458 w 770816"/>
                      <a:gd name="connsiteY2" fmla="*/ 4959 h 900911"/>
                      <a:gd name="connsiteX3" fmla="*/ 635801 w 770816"/>
                      <a:gd name="connsiteY3" fmla="*/ 811 h 900911"/>
                      <a:gd name="connsiteX4" fmla="*/ 770816 w 770816"/>
                      <a:gd name="connsiteY4" fmla="*/ 450861 h 900911"/>
                      <a:gd name="connsiteX5" fmla="*/ 635801 w 770816"/>
                      <a:gd name="connsiteY5" fmla="*/ 900911 h 900911"/>
                      <a:gd name="connsiteX6" fmla="*/ 614302 w 770816"/>
                      <a:gd name="connsiteY6" fmla="*/ 893687 h 900911"/>
                      <a:gd name="connsiteX7" fmla="*/ 578518 w 770816"/>
                      <a:gd name="connsiteY7" fmla="*/ 900911 h 900911"/>
                      <a:gd name="connsiteX8" fmla="*/ 192298 w 770816"/>
                      <a:gd name="connsiteY8" fmla="*/ 900911 h 900911"/>
                      <a:gd name="connsiteX9" fmla="*/ 156514 w 770816"/>
                      <a:gd name="connsiteY9" fmla="*/ 893687 h 900911"/>
                      <a:gd name="connsiteX10" fmla="*/ 135015 w 770816"/>
                      <a:gd name="connsiteY10" fmla="*/ 900911 h 900911"/>
                      <a:gd name="connsiteX11" fmla="*/ 0 w 770816"/>
                      <a:gd name="connsiteY11" fmla="*/ 450861 h 900911"/>
                      <a:gd name="connsiteX12" fmla="*/ 135015 w 770816"/>
                      <a:gd name="connsiteY12" fmla="*/ 811 h 900911"/>
                      <a:gd name="connsiteX0" fmla="*/ 135015 w 770816"/>
                      <a:gd name="connsiteY0" fmla="*/ 811 h 900911"/>
                      <a:gd name="connsiteX1" fmla="*/ 616103 w 770816"/>
                      <a:gd name="connsiteY1" fmla="*/ 0 h 900911"/>
                      <a:gd name="connsiteX2" fmla="*/ 635801 w 770816"/>
                      <a:gd name="connsiteY2" fmla="*/ 811 h 900911"/>
                      <a:gd name="connsiteX3" fmla="*/ 770816 w 770816"/>
                      <a:gd name="connsiteY3" fmla="*/ 450861 h 900911"/>
                      <a:gd name="connsiteX4" fmla="*/ 635801 w 770816"/>
                      <a:gd name="connsiteY4" fmla="*/ 900911 h 900911"/>
                      <a:gd name="connsiteX5" fmla="*/ 614302 w 770816"/>
                      <a:gd name="connsiteY5" fmla="*/ 893687 h 900911"/>
                      <a:gd name="connsiteX6" fmla="*/ 578518 w 770816"/>
                      <a:gd name="connsiteY6" fmla="*/ 900911 h 900911"/>
                      <a:gd name="connsiteX7" fmla="*/ 192298 w 770816"/>
                      <a:gd name="connsiteY7" fmla="*/ 900911 h 900911"/>
                      <a:gd name="connsiteX8" fmla="*/ 156514 w 770816"/>
                      <a:gd name="connsiteY8" fmla="*/ 893687 h 900911"/>
                      <a:gd name="connsiteX9" fmla="*/ 135015 w 770816"/>
                      <a:gd name="connsiteY9" fmla="*/ 900911 h 900911"/>
                      <a:gd name="connsiteX10" fmla="*/ 0 w 770816"/>
                      <a:gd name="connsiteY10" fmla="*/ 450861 h 900911"/>
                      <a:gd name="connsiteX11" fmla="*/ 135015 w 770816"/>
                      <a:gd name="connsiteY11" fmla="*/ 811 h 900911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92298 w 770816"/>
                      <a:gd name="connsiteY6" fmla="*/ 900100 h 900100"/>
                      <a:gd name="connsiteX7" fmla="*/ 156514 w 770816"/>
                      <a:gd name="connsiteY7" fmla="*/ 892876 h 900100"/>
                      <a:gd name="connsiteX8" fmla="*/ 135015 w 770816"/>
                      <a:gd name="connsiteY8" fmla="*/ 900100 h 900100"/>
                      <a:gd name="connsiteX9" fmla="*/ 0 w 770816"/>
                      <a:gd name="connsiteY9" fmla="*/ 450050 h 900100"/>
                      <a:gd name="connsiteX10" fmla="*/ 135015 w 770816"/>
                      <a:gd name="connsiteY10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92298 w 770816"/>
                      <a:gd name="connsiteY6" fmla="*/ 900100 h 900100"/>
                      <a:gd name="connsiteX7" fmla="*/ 135015 w 770816"/>
                      <a:gd name="connsiteY7" fmla="*/ 900100 h 900100"/>
                      <a:gd name="connsiteX8" fmla="*/ 0 w 770816"/>
                      <a:gd name="connsiteY8" fmla="*/ 450050 h 900100"/>
                      <a:gd name="connsiteX9" fmla="*/ 135015 w 770816"/>
                      <a:gd name="connsiteY9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35015 w 770816"/>
                      <a:gd name="connsiteY6" fmla="*/ 900100 h 900100"/>
                      <a:gd name="connsiteX7" fmla="*/ 0 w 770816"/>
                      <a:gd name="connsiteY7" fmla="*/ 450050 h 900100"/>
                      <a:gd name="connsiteX8" fmla="*/ 135015 w 770816"/>
                      <a:gd name="connsiteY8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135015 w 770816"/>
                      <a:gd name="connsiteY5" fmla="*/ 900100 h 900100"/>
                      <a:gd name="connsiteX6" fmla="*/ 0 w 770816"/>
                      <a:gd name="connsiteY6" fmla="*/ 450050 h 900100"/>
                      <a:gd name="connsiteX7" fmla="*/ 135015 w 770816"/>
                      <a:gd name="connsiteY7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135015 w 770816"/>
                      <a:gd name="connsiteY4" fmla="*/ 900100 h 900100"/>
                      <a:gd name="connsiteX5" fmla="*/ 0 w 770816"/>
                      <a:gd name="connsiteY5" fmla="*/ 450050 h 900100"/>
                      <a:gd name="connsiteX6" fmla="*/ 135015 w 770816"/>
                      <a:gd name="connsiteY6" fmla="*/ 0 h 9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70816" h="900100">
                        <a:moveTo>
                          <a:pt x="135015" y="0"/>
                        </a:moveTo>
                        <a:lnTo>
                          <a:pt x="635801" y="0"/>
                        </a:lnTo>
                        <a:cubicBezTo>
                          <a:pt x="710368" y="0"/>
                          <a:pt x="770816" y="201494"/>
                          <a:pt x="770816" y="450050"/>
                        </a:cubicBezTo>
                        <a:cubicBezTo>
                          <a:pt x="770816" y="698606"/>
                          <a:pt x="710368" y="900100"/>
                          <a:pt x="635801" y="900100"/>
                        </a:cubicBezTo>
                        <a:lnTo>
                          <a:pt x="135015" y="900100"/>
                        </a:lnTo>
                        <a:cubicBezTo>
                          <a:pt x="60448" y="900100"/>
                          <a:pt x="0" y="698606"/>
                          <a:pt x="0" y="450050"/>
                        </a:cubicBezTo>
                        <a:cubicBezTo>
                          <a:pt x="0" y="201494"/>
                          <a:pt x="60448" y="0"/>
                          <a:pt x="135015" y="0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73" name="楕円 27">
                    <a:extLst>
                      <a:ext uri="{FF2B5EF4-FFF2-40B4-BE49-F238E27FC236}">
                        <a16:creationId xmlns:a16="http://schemas.microsoft.com/office/drawing/2014/main" id="{0DE2A0C6-3441-4017-B781-1BAA4068C7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6489" y="3034937"/>
                    <a:ext cx="1125126" cy="422907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69" name="グループ化 1268">
                  <a:extLst>
                    <a:ext uri="{FF2B5EF4-FFF2-40B4-BE49-F238E27FC236}">
                      <a16:creationId xmlns:a16="http://schemas.microsoft.com/office/drawing/2014/main" id="{C49E687D-002C-4DC5-9B0F-912353C52912}"/>
                    </a:ext>
                  </a:extLst>
                </p:cNvPr>
                <p:cNvGrpSpPr/>
                <p:nvPr/>
              </p:nvGrpSpPr>
              <p:grpSpPr>
                <a:xfrm rot="4244271">
                  <a:off x="927952" y="3512940"/>
                  <a:ext cx="823986" cy="895820"/>
                  <a:chOff x="3216489" y="3034937"/>
                  <a:chExt cx="1125126" cy="1223215"/>
                </a:xfrm>
              </p:grpSpPr>
              <p:sp>
                <p:nvSpPr>
                  <p:cNvPr id="1270" name="フリーフォーム: 図形 1269">
                    <a:extLst>
                      <a:ext uri="{FF2B5EF4-FFF2-40B4-BE49-F238E27FC236}">
                        <a16:creationId xmlns:a16="http://schemas.microsoft.com/office/drawing/2014/main" id="{29E4C256-53D5-47B7-A941-107C1701BC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93644" y="3221000"/>
                    <a:ext cx="770816" cy="1037152"/>
                  </a:xfrm>
                  <a:custGeom>
                    <a:avLst/>
                    <a:gdLst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47358 w 770816"/>
                      <a:gd name="connsiteY14" fmla="*/ 12547 h 908499"/>
                      <a:gd name="connsiteX15" fmla="*/ 154713 w 770816"/>
                      <a:gd name="connsiteY15" fmla="*/ 7588 h 908499"/>
                      <a:gd name="connsiteX16" fmla="*/ 192298 w 770816"/>
                      <a:gd name="connsiteY16" fmla="*/ 0 h 908499"/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47358 w 770816"/>
                      <a:gd name="connsiteY14" fmla="*/ 12547 h 908499"/>
                      <a:gd name="connsiteX15" fmla="*/ 192298 w 770816"/>
                      <a:gd name="connsiteY15" fmla="*/ 0 h 908499"/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92298 w 770816"/>
                      <a:gd name="connsiteY14" fmla="*/ 0 h 908499"/>
                      <a:gd name="connsiteX0" fmla="*/ 135015 w 770816"/>
                      <a:gd name="connsiteY0" fmla="*/ 8399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0" fmla="*/ 135015 w 770816"/>
                      <a:gd name="connsiteY0" fmla="*/ 811 h 900911"/>
                      <a:gd name="connsiteX1" fmla="*/ 616103 w 770816"/>
                      <a:gd name="connsiteY1" fmla="*/ 0 h 900911"/>
                      <a:gd name="connsiteX2" fmla="*/ 623458 w 770816"/>
                      <a:gd name="connsiteY2" fmla="*/ 4959 h 900911"/>
                      <a:gd name="connsiteX3" fmla="*/ 635801 w 770816"/>
                      <a:gd name="connsiteY3" fmla="*/ 811 h 900911"/>
                      <a:gd name="connsiteX4" fmla="*/ 770816 w 770816"/>
                      <a:gd name="connsiteY4" fmla="*/ 450861 h 900911"/>
                      <a:gd name="connsiteX5" fmla="*/ 635801 w 770816"/>
                      <a:gd name="connsiteY5" fmla="*/ 900911 h 900911"/>
                      <a:gd name="connsiteX6" fmla="*/ 614302 w 770816"/>
                      <a:gd name="connsiteY6" fmla="*/ 893687 h 900911"/>
                      <a:gd name="connsiteX7" fmla="*/ 578518 w 770816"/>
                      <a:gd name="connsiteY7" fmla="*/ 900911 h 900911"/>
                      <a:gd name="connsiteX8" fmla="*/ 192298 w 770816"/>
                      <a:gd name="connsiteY8" fmla="*/ 900911 h 900911"/>
                      <a:gd name="connsiteX9" fmla="*/ 156514 w 770816"/>
                      <a:gd name="connsiteY9" fmla="*/ 893687 h 900911"/>
                      <a:gd name="connsiteX10" fmla="*/ 135015 w 770816"/>
                      <a:gd name="connsiteY10" fmla="*/ 900911 h 900911"/>
                      <a:gd name="connsiteX11" fmla="*/ 0 w 770816"/>
                      <a:gd name="connsiteY11" fmla="*/ 450861 h 900911"/>
                      <a:gd name="connsiteX12" fmla="*/ 135015 w 770816"/>
                      <a:gd name="connsiteY12" fmla="*/ 811 h 900911"/>
                      <a:gd name="connsiteX0" fmla="*/ 135015 w 770816"/>
                      <a:gd name="connsiteY0" fmla="*/ 811 h 900911"/>
                      <a:gd name="connsiteX1" fmla="*/ 616103 w 770816"/>
                      <a:gd name="connsiteY1" fmla="*/ 0 h 900911"/>
                      <a:gd name="connsiteX2" fmla="*/ 635801 w 770816"/>
                      <a:gd name="connsiteY2" fmla="*/ 811 h 900911"/>
                      <a:gd name="connsiteX3" fmla="*/ 770816 w 770816"/>
                      <a:gd name="connsiteY3" fmla="*/ 450861 h 900911"/>
                      <a:gd name="connsiteX4" fmla="*/ 635801 w 770816"/>
                      <a:gd name="connsiteY4" fmla="*/ 900911 h 900911"/>
                      <a:gd name="connsiteX5" fmla="*/ 614302 w 770816"/>
                      <a:gd name="connsiteY5" fmla="*/ 893687 h 900911"/>
                      <a:gd name="connsiteX6" fmla="*/ 578518 w 770816"/>
                      <a:gd name="connsiteY6" fmla="*/ 900911 h 900911"/>
                      <a:gd name="connsiteX7" fmla="*/ 192298 w 770816"/>
                      <a:gd name="connsiteY7" fmla="*/ 900911 h 900911"/>
                      <a:gd name="connsiteX8" fmla="*/ 156514 w 770816"/>
                      <a:gd name="connsiteY8" fmla="*/ 893687 h 900911"/>
                      <a:gd name="connsiteX9" fmla="*/ 135015 w 770816"/>
                      <a:gd name="connsiteY9" fmla="*/ 900911 h 900911"/>
                      <a:gd name="connsiteX10" fmla="*/ 0 w 770816"/>
                      <a:gd name="connsiteY10" fmla="*/ 450861 h 900911"/>
                      <a:gd name="connsiteX11" fmla="*/ 135015 w 770816"/>
                      <a:gd name="connsiteY11" fmla="*/ 811 h 900911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92298 w 770816"/>
                      <a:gd name="connsiteY6" fmla="*/ 900100 h 900100"/>
                      <a:gd name="connsiteX7" fmla="*/ 156514 w 770816"/>
                      <a:gd name="connsiteY7" fmla="*/ 892876 h 900100"/>
                      <a:gd name="connsiteX8" fmla="*/ 135015 w 770816"/>
                      <a:gd name="connsiteY8" fmla="*/ 900100 h 900100"/>
                      <a:gd name="connsiteX9" fmla="*/ 0 w 770816"/>
                      <a:gd name="connsiteY9" fmla="*/ 450050 h 900100"/>
                      <a:gd name="connsiteX10" fmla="*/ 135015 w 770816"/>
                      <a:gd name="connsiteY10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92298 w 770816"/>
                      <a:gd name="connsiteY6" fmla="*/ 900100 h 900100"/>
                      <a:gd name="connsiteX7" fmla="*/ 135015 w 770816"/>
                      <a:gd name="connsiteY7" fmla="*/ 900100 h 900100"/>
                      <a:gd name="connsiteX8" fmla="*/ 0 w 770816"/>
                      <a:gd name="connsiteY8" fmla="*/ 450050 h 900100"/>
                      <a:gd name="connsiteX9" fmla="*/ 135015 w 770816"/>
                      <a:gd name="connsiteY9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35015 w 770816"/>
                      <a:gd name="connsiteY6" fmla="*/ 900100 h 900100"/>
                      <a:gd name="connsiteX7" fmla="*/ 0 w 770816"/>
                      <a:gd name="connsiteY7" fmla="*/ 450050 h 900100"/>
                      <a:gd name="connsiteX8" fmla="*/ 135015 w 770816"/>
                      <a:gd name="connsiteY8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135015 w 770816"/>
                      <a:gd name="connsiteY5" fmla="*/ 900100 h 900100"/>
                      <a:gd name="connsiteX6" fmla="*/ 0 w 770816"/>
                      <a:gd name="connsiteY6" fmla="*/ 450050 h 900100"/>
                      <a:gd name="connsiteX7" fmla="*/ 135015 w 770816"/>
                      <a:gd name="connsiteY7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135015 w 770816"/>
                      <a:gd name="connsiteY4" fmla="*/ 900100 h 900100"/>
                      <a:gd name="connsiteX5" fmla="*/ 0 w 770816"/>
                      <a:gd name="connsiteY5" fmla="*/ 450050 h 900100"/>
                      <a:gd name="connsiteX6" fmla="*/ 135015 w 770816"/>
                      <a:gd name="connsiteY6" fmla="*/ 0 h 9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70816" h="900100">
                        <a:moveTo>
                          <a:pt x="135015" y="0"/>
                        </a:moveTo>
                        <a:lnTo>
                          <a:pt x="635801" y="0"/>
                        </a:lnTo>
                        <a:cubicBezTo>
                          <a:pt x="710368" y="0"/>
                          <a:pt x="770816" y="201494"/>
                          <a:pt x="770816" y="450050"/>
                        </a:cubicBezTo>
                        <a:cubicBezTo>
                          <a:pt x="770816" y="698606"/>
                          <a:pt x="710368" y="900100"/>
                          <a:pt x="635801" y="900100"/>
                        </a:cubicBezTo>
                        <a:lnTo>
                          <a:pt x="135015" y="900100"/>
                        </a:lnTo>
                        <a:cubicBezTo>
                          <a:pt x="60448" y="900100"/>
                          <a:pt x="0" y="698606"/>
                          <a:pt x="0" y="450050"/>
                        </a:cubicBezTo>
                        <a:cubicBezTo>
                          <a:pt x="0" y="201494"/>
                          <a:pt x="60448" y="0"/>
                          <a:pt x="135015" y="0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71" name="楕円 27">
                    <a:extLst>
                      <a:ext uri="{FF2B5EF4-FFF2-40B4-BE49-F238E27FC236}">
                        <a16:creationId xmlns:a16="http://schemas.microsoft.com/office/drawing/2014/main" id="{E413187B-70BE-4D4A-B8EC-DDA4DE5394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6489" y="3034937"/>
                    <a:ext cx="1125126" cy="422907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258" name="グループ化 1257">
                <a:extLst>
                  <a:ext uri="{FF2B5EF4-FFF2-40B4-BE49-F238E27FC236}">
                    <a16:creationId xmlns:a16="http://schemas.microsoft.com/office/drawing/2014/main" id="{E8233303-DA2E-4427-941F-4C3846F6149F}"/>
                  </a:ext>
                </a:extLst>
              </p:cNvPr>
              <p:cNvGrpSpPr/>
              <p:nvPr/>
            </p:nvGrpSpPr>
            <p:grpSpPr>
              <a:xfrm rot="16529503">
                <a:off x="357669" y="5051419"/>
                <a:ext cx="674453" cy="733251"/>
                <a:chOff x="3216489" y="3034937"/>
                <a:chExt cx="1125126" cy="1223215"/>
              </a:xfrm>
            </p:grpSpPr>
            <p:sp>
              <p:nvSpPr>
                <p:cNvPr id="1265" name="フリーフォーム: 図形 1264">
                  <a:extLst>
                    <a:ext uri="{FF2B5EF4-FFF2-40B4-BE49-F238E27FC236}">
                      <a16:creationId xmlns:a16="http://schemas.microsoft.com/office/drawing/2014/main" id="{E3945E0C-F1B2-4AAA-A865-6AA034723B79}"/>
                    </a:ext>
                  </a:extLst>
                </p:cNvPr>
                <p:cNvSpPr/>
                <p:nvPr/>
              </p:nvSpPr>
              <p:spPr bwMode="auto">
                <a:xfrm>
                  <a:off x="3393644" y="3221000"/>
                  <a:ext cx="770816" cy="1037152"/>
                </a:xfrm>
                <a:custGeom>
                  <a:avLst/>
                  <a:gdLst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47358 w 770816"/>
                    <a:gd name="connsiteY14" fmla="*/ 12547 h 908499"/>
                    <a:gd name="connsiteX15" fmla="*/ 154713 w 770816"/>
                    <a:gd name="connsiteY15" fmla="*/ 7588 h 908499"/>
                    <a:gd name="connsiteX16" fmla="*/ 192298 w 770816"/>
                    <a:gd name="connsiteY16" fmla="*/ 0 h 908499"/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47358 w 770816"/>
                    <a:gd name="connsiteY14" fmla="*/ 12547 h 908499"/>
                    <a:gd name="connsiteX15" fmla="*/ 192298 w 770816"/>
                    <a:gd name="connsiteY15" fmla="*/ 0 h 908499"/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92298 w 770816"/>
                    <a:gd name="connsiteY14" fmla="*/ 0 h 908499"/>
                    <a:gd name="connsiteX0" fmla="*/ 135015 w 770816"/>
                    <a:gd name="connsiteY0" fmla="*/ 8399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0" fmla="*/ 135015 w 770816"/>
                    <a:gd name="connsiteY0" fmla="*/ 811 h 900911"/>
                    <a:gd name="connsiteX1" fmla="*/ 616103 w 770816"/>
                    <a:gd name="connsiteY1" fmla="*/ 0 h 900911"/>
                    <a:gd name="connsiteX2" fmla="*/ 623458 w 770816"/>
                    <a:gd name="connsiteY2" fmla="*/ 4959 h 900911"/>
                    <a:gd name="connsiteX3" fmla="*/ 635801 w 770816"/>
                    <a:gd name="connsiteY3" fmla="*/ 811 h 900911"/>
                    <a:gd name="connsiteX4" fmla="*/ 770816 w 770816"/>
                    <a:gd name="connsiteY4" fmla="*/ 450861 h 900911"/>
                    <a:gd name="connsiteX5" fmla="*/ 635801 w 770816"/>
                    <a:gd name="connsiteY5" fmla="*/ 900911 h 900911"/>
                    <a:gd name="connsiteX6" fmla="*/ 614302 w 770816"/>
                    <a:gd name="connsiteY6" fmla="*/ 893687 h 900911"/>
                    <a:gd name="connsiteX7" fmla="*/ 578518 w 770816"/>
                    <a:gd name="connsiteY7" fmla="*/ 900911 h 900911"/>
                    <a:gd name="connsiteX8" fmla="*/ 192298 w 770816"/>
                    <a:gd name="connsiteY8" fmla="*/ 900911 h 900911"/>
                    <a:gd name="connsiteX9" fmla="*/ 156514 w 770816"/>
                    <a:gd name="connsiteY9" fmla="*/ 893687 h 900911"/>
                    <a:gd name="connsiteX10" fmla="*/ 135015 w 770816"/>
                    <a:gd name="connsiteY10" fmla="*/ 900911 h 900911"/>
                    <a:gd name="connsiteX11" fmla="*/ 0 w 770816"/>
                    <a:gd name="connsiteY11" fmla="*/ 450861 h 900911"/>
                    <a:gd name="connsiteX12" fmla="*/ 135015 w 770816"/>
                    <a:gd name="connsiteY12" fmla="*/ 811 h 900911"/>
                    <a:gd name="connsiteX0" fmla="*/ 135015 w 770816"/>
                    <a:gd name="connsiteY0" fmla="*/ 811 h 900911"/>
                    <a:gd name="connsiteX1" fmla="*/ 616103 w 770816"/>
                    <a:gd name="connsiteY1" fmla="*/ 0 h 900911"/>
                    <a:gd name="connsiteX2" fmla="*/ 635801 w 770816"/>
                    <a:gd name="connsiteY2" fmla="*/ 811 h 900911"/>
                    <a:gd name="connsiteX3" fmla="*/ 770816 w 770816"/>
                    <a:gd name="connsiteY3" fmla="*/ 450861 h 900911"/>
                    <a:gd name="connsiteX4" fmla="*/ 635801 w 770816"/>
                    <a:gd name="connsiteY4" fmla="*/ 900911 h 900911"/>
                    <a:gd name="connsiteX5" fmla="*/ 614302 w 770816"/>
                    <a:gd name="connsiteY5" fmla="*/ 893687 h 900911"/>
                    <a:gd name="connsiteX6" fmla="*/ 578518 w 770816"/>
                    <a:gd name="connsiteY6" fmla="*/ 900911 h 900911"/>
                    <a:gd name="connsiteX7" fmla="*/ 192298 w 770816"/>
                    <a:gd name="connsiteY7" fmla="*/ 900911 h 900911"/>
                    <a:gd name="connsiteX8" fmla="*/ 156514 w 770816"/>
                    <a:gd name="connsiteY8" fmla="*/ 893687 h 900911"/>
                    <a:gd name="connsiteX9" fmla="*/ 135015 w 770816"/>
                    <a:gd name="connsiteY9" fmla="*/ 900911 h 900911"/>
                    <a:gd name="connsiteX10" fmla="*/ 0 w 770816"/>
                    <a:gd name="connsiteY10" fmla="*/ 450861 h 900911"/>
                    <a:gd name="connsiteX11" fmla="*/ 135015 w 770816"/>
                    <a:gd name="connsiteY11" fmla="*/ 811 h 900911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92298 w 770816"/>
                    <a:gd name="connsiteY6" fmla="*/ 900100 h 900100"/>
                    <a:gd name="connsiteX7" fmla="*/ 156514 w 770816"/>
                    <a:gd name="connsiteY7" fmla="*/ 892876 h 900100"/>
                    <a:gd name="connsiteX8" fmla="*/ 135015 w 770816"/>
                    <a:gd name="connsiteY8" fmla="*/ 900100 h 900100"/>
                    <a:gd name="connsiteX9" fmla="*/ 0 w 770816"/>
                    <a:gd name="connsiteY9" fmla="*/ 450050 h 900100"/>
                    <a:gd name="connsiteX10" fmla="*/ 135015 w 770816"/>
                    <a:gd name="connsiteY10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92298 w 770816"/>
                    <a:gd name="connsiteY6" fmla="*/ 900100 h 900100"/>
                    <a:gd name="connsiteX7" fmla="*/ 135015 w 770816"/>
                    <a:gd name="connsiteY7" fmla="*/ 900100 h 900100"/>
                    <a:gd name="connsiteX8" fmla="*/ 0 w 770816"/>
                    <a:gd name="connsiteY8" fmla="*/ 450050 h 900100"/>
                    <a:gd name="connsiteX9" fmla="*/ 135015 w 770816"/>
                    <a:gd name="connsiteY9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35015 w 770816"/>
                    <a:gd name="connsiteY6" fmla="*/ 900100 h 900100"/>
                    <a:gd name="connsiteX7" fmla="*/ 0 w 770816"/>
                    <a:gd name="connsiteY7" fmla="*/ 450050 h 900100"/>
                    <a:gd name="connsiteX8" fmla="*/ 135015 w 770816"/>
                    <a:gd name="connsiteY8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135015 w 770816"/>
                    <a:gd name="connsiteY5" fmla="*/ 900100 h 900100"/>
                    <a:gd name="connsiteX6" fmla="*/ 0 w 770816"/>
                    <a:gd name="connsiteY6" fmla="*/ 450050 h 900100"/>
                    <a:gd name="connsiteX7" fmla="*/ 135015 w 770816"/>
                    <a:gd name="connsiteY7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135015 w 770816"/>
                    <a:gd name="connsiteY4" fmla="*/ 900100 h 900100"/>
                    <a:gd name="connsiteX5" fmla="*/ 0 w 770816"/>
                    <a:gd name="connsiteY5" fmla="*/ 450050 h 900100"/>
                    <a:gd name="connsiteX6" fmla="*/ 135015 w 770816"/>
                    <a:gd name="connsiteY6" fmla="*/ 0 h 90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0816" h="900100">
                      <a:moveTo>
                        <a:pt x="135015" y="0"/>
                      </a:moveTo>
                      <a:lnTo>
                        <a:pt x="635801" y="0"/>
                      </a:lnTo>
                      <a:cubicBezTo>
                        <a:pt x="710368" y="0"/>
                        <a:pt x="770816" y="201494"/>
                        <a:pt x="770816" y="450050"/>
                      </a:cubicBezTo>
                      <a:cubicBezTo>
                        <a:pt x="770816" y="698606"/>
                        <a:pt x="710368" y="900100"/>
                        <a:pt x="635801" y="900100"/>
                      </a:cubicBezTo>
                      <a:lnTo>
                        <a:pt x="135015" y="900100"/>
                      </a:lnTo>
                      <a:cubicBezTo>
                        <a:pt x="60448" y="900100"/>
                        <a:pt x="0" y="698606"/>
                        <a:pt x="0" y="450050"/>
                      </a:cubicBezTo>
                      <a:cubicBezTo>
                        <a:pt x="0" y="201494"/>
                        <a:pt x="60448" y="0"/>
                        <a:pt x="13501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66" name="楕円 27">
                  <a:extLst>
                    <a:ext uri="{FF2B5EF4-FFF2-40B4-BE49-F238E27FC236}">
                      <a16:creationId xmlns:a16="http://schemas.microsoft.com/office/drawing/2014/main" id="{8E1D122E-518F-4A22-B321-314472665A5C}"/>
                    </a:ext>
                  </a:extLst>
                </p:cNvPr>
                <p:cNvSpPr/>
                <p:nvPr/>
              </p:nvSpPr>
              <p:spPr bwMode="auto">
                <a:xfrm>
                  <a:off x="3216489" y="3034937"/>
                  <a:ext cx="1125126" cy="422907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259" name="グループ化 1258">
                <a:extLst>
                  <a:ext uri="{FF2B5EF4-FFF2-40B4-BE49-F238E27FC236}">
                    <a16:creationId xmlns:a16="http://schemas.microsoft.com/office/drawing/2014/main" id="{6D47C4DA-6673-4D4D-A734-3E7E1E94A26A}"/>
                  </a:ext>
                </a:extLst>
              </p:cNvPr>
              <p:cNvGrpSpPr/>
              <p:nvPr/>
            </p:nvGrpSpPr>
            <p:grpSpPr>
              <a:xfrm rot="16529503">
                <a:off x="738106" y="5435824"/>
                <a:ext cx="674453" cy="733251"/>
                <a:chOff x="3216489" y="3034937"/>
                <a:chExt cx="1125126" cy="1223215"/>
              </a:xfrm>
            </p:grpSpPr>
            <p:sp>
              <p:nvSpPr>
                <p:cNvPr id="1263" name="フリーフォーム: 図形 1262">
                  <a:extLst>
                    <a:ext uri="{FF2B5EF4-FFF2-40B4-BE49-F238E27FC236}">
                      <a16:creationId xmlns:a16="http://schemas.microsoft.com/office/drawing/2014/main" id="{F29CD81C-8134-421F-A39A-F15CC8AF2A73}"/>
                    </a:ext>
                  </a:extLst>
                </p:cNvPr>
                <p:cNvSpPr/>
                <p:nvPr/>
              </p:nvSpPr>
              <p:spPr bwMode="auto">
                <a:xfrm>
                  <a:off x="3393644" y="3221000"/>
                  <a:ext cx="770816" cy="1037152"/>
                </a:xfrm>
                <a:custGeom>
                  <a:avLst/>
                  <a:gdLst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47358 w 770816"/>
                    <a:gd name="connsiteY14" fmla="*/ 12547 h 908499"/>
                    <a:gd name="connsiteX15" fmla="*/ 154713 w 770816"/>
                    <a:gd name="connsiteY15" fmla="*/ 7588 h 908499"/>
                    <a:gd name="connsiteX16" fmla="*/ 192298 w 770816"/>
                    <a:gd name="connsiteY16" fmla="*/ 0 h 908499"/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47358 w 770816"/>
                    <a:gd name="connsiteY14" fmla="*/ 12547 h 908499"/>
                    <a:gd name="connsiteX15" fmla="*/ 192298 w 770816"/>
                    <a:gd name="connsiteY15" fmla="*/ 0 h 908499"/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92298 w 770816"/>
                    <a:gd name="connsiteY14" fmla="*/ 0 h 908499"/>
                    <a:gd name="connsiteX0" fmla="*/ 135015 w 770816"/>
                    <a:gd name="connsiteY0" fmla="*/ 8399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0" fmla="*/ 135015 w 770816"/>
                    <a:gd name="connsiteY0" fmla="*/ 811 h 900911"/>
                    <a:gd name="connsiteX1" fmla="*/ 616103 w 770816"/>
                    <a:gd name="connsiteY1" fmla="*/ 0 h 900911"/>
                    <a:gd name="connsiteX2" fmla="*/ 623458 w 770816"/>
                    <a:gd name="connsiteY2" fmla="*/ 4959 h 900911"/>
                    <a:gd name="connsiteX3" fmla="*/ 635801 w 770816"/>
                    <a:gd name="connsiteY3" fmla="*/ 811 h 900911"/>
                    <a:gd name="connsiteX4" fmla="*/ 770816 w 770816"/>
                    <a:gd name="connsiteY4" fmla="*/ 450861 h 900911"/>
                    <a:gd name="connsiteX5" fmla="*/ 635801 w 770816"/>
                    <a:gd name="connsiteY5" fmla="*/ 900911 h 900911"/>
                    <a:gd name="connsiteX6" fmla="*/ 614302 w 770816"/>
                    <a:gd name="connsiteY6" fmla="*/ 893687 h 900911"/>
                    <a:gd name="connsiteX7" fmla="*/ 578518 w 770816"/>
                    <a:gd name="connsiteY7" fmla="*/ 900911 h 900911"/>
                    <a:gd name="connsiteX8" fmla="*/ 192298 w 770816"/>
                    <a:gd name="connsiteY8" fmla="*/ 900911 h 900911"/>
                    <a:gd name="connsiteX9" fmla="*/ 156514 w 770816"/>
                    <a:gd name="connsiteY9" fmla="*/ 893687 h 900911"/>
                    <a:gd name="connsiteX10" fmla="*/ 135015 w 770816"/>
                    <a:gd name="connsiteY10" fmla="*/ 900911 h 900911"/>
                    <a:gd name="connsiteX11" fmla="*/ 0 w 770816"/>
                    <a:gd name="connsiteY11" fmla="*/ 450861 h 900911"/>
                    <a:gd name="connsiteX12" fmla="*/ 135015 w 770816"/>
                    <a:gd name="connsiteY12" fmla="*/ 811 h 900911"/>
                    <a:gd name="connsiteX0" fmla="*/ 135015 w 770816"/>
                    <a:gd name="connsiteY0" fmla="*/ 811 h 900911"/>
                    <a:gd name="connsiteX1" fmla="*/ 616103 w 770816"/>
                    <a:gd name="connsiteY1" fmla="*/ 0 h 900911"/>
                    <a:gd name="connsiteX2" fmla="*/ 635801 w 770816"/>
                    <a:gd name="connsiteY2" fmla="*/ 811 h 900911"/>
                    <a:gd name="connsiteX3" fmla="*/ 770816 w 770816"/>
                    <a:gd name="connsiteY3" fmla="*/ 450861 h 900911"/>
                    <a:gd name="connsiteX4" fmla="*/ 635801 w 770816"/>
                    <a:gd name="connsiteY4" fmla="*/ 900911 h 900911"/>
                    <a:gd name="connsiteX5" fmla="*/ 614302 w 770816"/>
                    <a:gd name="connsiteY5" fmla="*/ 893687 h 900911"/>
                    <a:gd name="connsiteX6" fmla="*/ 578518 w 770816"/>
                    <a:gd name="connsiteY6" fmla="*/ 900911 h 900911"/>
                    <a:gd name="connsiteX7" fmla="*/ 192298 w 770816"/>
                    <a:gd name="connsiteY7" fmla="*/ 900911 h 900911"/>
                    <a:gd name="connsiteX8" fmla="*/ 156514 w 770816"/>
                    <a:gd name="connsiteY8" fmla="*/ 893687 h 900911"/>
                    <a:gd name="connsiteX9" fmla="*/ 135015 w 770816"/>
                    <a:gd name="connsiteY9" fmla="*/ 900911 h 900911"/>
                    <a:gd name="connsiteX10" fmla="*/ 0 w 770816"/>
                    <a:gd name="connsiteY10" fmla="*/ 450861 h 900911"/>
                    <a:gd name="connsiteX11" fmla="*/ 135015 w 770816"/>
                    <a:gd name="connsiteY11" fmla="*/ 811 h 900911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92298 w 770816"/>
                    <a:gd name="connsiteY6" fmla="*/ 900100 h 900100"/>
                    <a:gd name="connsiteX7" fmla="*/ 156514 w 770816"/>
                    <a:gd name="connsiteY7" fmla="*/ 892876 h 900100"/>
                    <a:gd name="connsiteX8" fmla="*/ 135015 w 770816"/>
                    <a:gd name="connsiteY8" fmla="*/ 900100 h 900100"/>
                    <a:gd name="connsiteX9" fmla="*/ 0 w 770816"/>
                    <a:gd name="connsiteY9" fmla="*/ 450050 h 900100"/>
                    <a:gd name="connsiteX10" fmla="*/ 135015 w 770816"/>
                    <a:gd name="connsiteY10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92298 w 770816"/>
                    <a:gd name="connsiteY6" fmla="*/ 900100 h 900100"/>
                    <a:gd name="connsiteX7" fmla="*/ 135015 w 770816"/>
                    <a:gd name="connsiteY7" fmla="*/ 900100 h 900100"/>
                    <a:gd name="connsiteX8" fmla="*/ 0 w 770816"/>
                    <a:gd name="connsiteY8" fmla="*/ 450050 h 900100"/>
                    <a:gd name="connsiteX9" fmla="*/ 135015 w 770816"/>
                    <a:gd name="connsiteY9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35015 w 770816"/>
                    <a:gd name="connsiteY6" fmla="*/ 900100 h 900100"/>
                    <a:gd name="connsiteX7" fmla="*/ 0 w 770816"/>
                    <a:gd name="connsiteY7" fmla="*/ 450050 h 900100"/>
                    <a:gd name="connsiteX8" fmla="*/ 135015 w 770816"/>
                    <a:gd name="connsiteY8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135015 w 770816"/>
                    <a:gd name="connsiteY5" fmla="*/ 900100 h 900100"/>
                    <a:gd name="connsiteX6" fmla="*/ 0 w 770816"/>
                    <a:gd name="connsiteY6" fmla="*/ 450050 h 900100"/>
                    <a:gd name="connsiteX7" fmla="*/ 135015 w 770816"/>
                    <a:gd name="connsiteY7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135015 w 770816"/>
                    <a:gd name="connsiteY4" fmla="*/ 900100 h 900100"/>
                    <a:gd name="connsiteX5" fmla="*/ 0 w 770816"/>
                    <a:gd name="connsiteY5" fmla="*/ 450050 h 900100"/>
                    <a:gd name="connsiteX6" fmla="*/ 135015 w 770816"/>
                    <a:gd name="connsiteY6" fmla="*/ 0 h 90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0816" h="900100">
                      <a:moveTo>
                        <a:pt x="135015" y="0"/>
                      </a:moveTo>
                      <a:lnTo>
                        <a:pt x="635801" y="0"/>
                      </a:lnTo>
                      <a:cubicBezTo>
                        <a:pt x="710368" y="0"/>
                        <a:pt x="770816" y="201494"/>
                        <a:pt x="770816" y="450050"/>
                      </a:cubicBezTo>
                      <a:cubicBezTo>
                        <a:pt x="770816" y="698606"/>
                        <a:pt x="710368" y="900100"/>
                        <a:pt x="635801" y="900100"/>
                      </a:cubicBezTo>
                      <a:lnTo>
                        <a:pt x="135015" y="900100"/>
                      </a:lnTo>
                      <a:cubicBezTo>
                        <a:pt x="60448" y="900100"/>
                        <a:pt x="0" y="698606"/>
                        <a:pt x="0" y="450050"/>
                      </a:cubicBezTo>
                      <a:cubicBezTo>
                        <a:pt x="0" y="201494"/>
                        <a:pt x="60448" y="0"/>
                        <a:pt x="13501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64" name="楕円 27">
                  <a:extLst>
                    <a:ext uri="{FF2B5EF4-FFF2-40B4-BE49-F238E27FC236}">
                      <a16:creationId xmlns:a16="http://schemas.microsoft.com/office/drawing/2014/main" id="{2943542C-9F2C-4662-BF4A-1EB9CA0D4C3A}"/>
                    </a:ext>
                  </a:extLst>
                </p:cNvPr>
                <p:cNvSpPr/>
                <p:nvPr/>
              </p:nvSpPr>
              <p:spPr bwMode="auto">
                <a:xfrm>
                  <a:off x="3216489" y="3034937"/>
                  <a:ext cx="1125126" cy="422907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260" name="グループ化 1259">
                <a:extLst>
                  <a:ext uri="{FF2B5EF4-FFF2-40B4-BE49-F238E27FC236}">
                    <a16:creationId xmlns:a16="http://schemas.microsoft.com/office/drawing/2014/main" id="{63B27567-7950-4422-A393-E62017B574BC}"/>
                  </a:ext>
                </a:extLst>
              </p:cNvPr>
              <p:cNvGrpSpPr/>
              <p:nvPr/>
            </p:nvGrpSpPr>
            <p:grpSpPr>
              <a:xfrm rot="18073774">
                <a:off x="861536" y="4816274"/>
                <a:ext cx="674453" cy="733251"/>
                <a:chOff x="3216489" y="3034937"/>
                <a:chExt cx="1125126" cy="1223215"/>
              </a:xfrm>
            </p:grpSpPr>
            <p:sp>
              <p:nvSpPr>
                <p:cNvPr id="1261" name="フリーフォーム: 図形 1260">
                  <a:extLst>
                    <a:ext uri="{FF2B5EF4-FFF2-40B4-BE49-F238E27FC236}">
                      <a16:creationId xmlns:a16="http://schemas.microsoft.com/office/drawing/2014/main" id="{B45D94EA-E64D-494E-9241-A08D4B70C586}"/>
                    </a:ext>
                  </a:extLst>
                </p:cNvPr>
                <p:cNvSpPr/>
                <p:nvPr/>
              </p:nvSpPr>
              <p:spPr bwMode="auto">
                <a:xfrm>
                  <a:off x="3393644" y="3221000"/>
                  <a:ext cx="770816" cy="1037152"/>
                </a:xfrm>
                <a:custGeom>
                  <a:avLst/>
                  <a:gdLst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47358 w 770816"/>
                    <a:gd name="connsiteY14" fmla="*/ 12547 h 908499"/>
                    <a:gd name="connsiteX15" fmla="*/ 154713 w 770816"/>
                    <a:gd name="connsiteY15" fmla="*/ 7588 h 908499"/>
                    <a:gd name="connsiteX16" fmla="*/ 192298 w 770816"/>
                    <a:gd name="connsiteY16" fmla="*/ 0 h 908499"/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47358 w 770816"/>
                    <a:gd name="connsiteY14" fmla="*/ 12547 h 908499"/>
                    <a:gd name="connsiteX15" fmla="*/ 192298 w 770816"/>
                    <a:gd name="connsiteY15" fmla="*/ 0 h 908499"/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92298 w 770816"/>
                    <a:gd name="connsiteY14" fmla="*/ 0 h 908499"/>
                    <a:gd name="connsiteX0" fmla="*/ 135015 w 770816"/>
                    <a:gd name="connsiteY0" fmla="*/ 8399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0" fmla="*/ 135015 w 770816"/>
                    <a:gd name="connsiteY0" fmla="*/ 811 h 900911"/>
                    <a:gd name="connsiteX1" fmla="*/ 616103 w 770816"/>
                    <a:gd name="connsiteY1" fmla="*/ 0 h 900911"/>
                    <a:gd name="connsiteX2" fmla="*/ 623458 w 770816"/>
                    <a:gd name="connsiteY2" fmla="*/ 4959 h 900911"/>
                    <a:gd name="connsiteX3" fmla="*/ 635801 w 770816"/>
                    <a:gd name="connsiteY3" fmla="*/ 811 h 900911"/>
                    <a:gd name="connsiteX4" fmla="*/ 770816 w 770816"/>
                    <a:gd name="connsiteY4" fmla="*/ 450861 h 900911"/>
                    <a:gd name="connsiteX5" fmla="*/ 635801 w 770816"/>
                    <a:gd name="connsiteY5" fmla="*/ 900911 h 900911"/>
                    <a:gd name="connsiteX6" fmla="*/ 614302 w 770816"/>
                    <a:gd name="connsiteY6" fmla="*/ 893687 h 900911"/>
                    <a:gd name="connsiteX7" fmla="*/ 578518 w 770816"/>
                    <a:gd name="connsiteY7" fmla="*/ 900911 h 900911"/>
                    <a:gd name="connsiteX8" fmla="*/ 192298 w 770816"/>
                    <a:gd name="connsiteY8" fmla="*/ 900911 h 900911"/>
                    <a:gd name="connsiteX9" fmla="*/ 156514 w 770816"/>
                    <a:gd name="connsiteY9" fmla="*/ 893687 h 900911"/>
                    <a:gd name="connsiteX10" fmla="*/ 135015 w 770816"/>
                    <a:gd name="connsiteY10" fmla="*/ 900911 h 900911"/>
                    <a:gd name="connsiteX11" fmla="*/ 0 w 770816"/>
                    <a:gd name="connsiteY11" fmla="*/ 450861 h 900911"/>
                    <a:gd name="connsiteX12" fmla="*/ 135015 w 770816"/>
                    <a:gd name="connsiteY12" fmla="*/ 811 h 900911"/>
                    <a:gd name="connsiteX0" fmla="*/ 135015 w 770816"/>
                    <a:gd name="connsiteY0" fmla="*/ 811 h 900911"/>
                    <a:gd name="connsiteX1" fmla="*/ 616103 w 770816"/>
                    <a:gd name="connsiteY1" fmla="*/ 0 h 900911"/>
                    <a:gd name="connsiteX2" fmla="*/ 635801 w 770816"/>
                    <a:gd name="connsiteY2" fmla="*/ 811 h 900911"/>
                    <a:gd name="connsiteX3" fmla="*/ 770816 w 770816"/>
                    <a:gd name="connsiteY3" fmla="*/ 450861 h 900911"/>
                    <a:gd name="connsiteX4" fmla="*/ 635801 w 770816"/>
                    <a:gd name="connsiteY4" fmla="*/ 900911 h 900911"/>
                    <a:gd name="connsiteX5" fmla="*/ 614302 w 770816"/>
                    <a:gd name="connsiteY5" fmla="*/ 893687 h 900911"/>
                    <a:gd name="connsiteX6" fmla="*/ 578518 w 770816"/>
                    <a:gd name="connsiteY6" fmla="*/ 900911 h 900911"/>
                    <a:gd name="connsiteX7" fmla="*/ 192298 w 770816"/>
                    <a:gd name="connsiteY7" fmla="*/ 900911 h 900911"/>
                    <a:gd name="connsiteX8" fmla="*/ 156514 w 770816"/>
                    <a:gd name="connsiteY8" fmla="*/ 893687 h 900911"/>
                    <a:gd name="connsiteX9" fmla="*/ 135015 w 770816"/>
                    <a:gd name="connsiteY9" fmla="*/ 900911 h 900911"/>
                    <a:gd name="connsiteX10" fmla="*/ 0 w 770816"/>
                    <a:gd name="connsiteY10" fmla="*/ 450861 h 900911"/>
                    <a:gd name="connsiteX11" fmla="*/ 135015 w 770816"/>
                    <a:gd name="connsiteY11" fmla="*/ 811 h 900911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92298 w 770816"/>
                    <a:gd name="connsiteY6" fmla="*/ 900100 h 900100"/>
                    <a:gd name="connsiteX7" fmla="*/ 156514 w 770816"/>
                    <a:gd name="connsiteY7" fmla="*/ 892876 h 900100"/>
                    <a:gd name="connsiteX8" fmla="*/ 135015 w 770816"/>
                    <a:gd name="connsiteY8" fmla="*/ 900100 h 900100"/>
                    <a:gd name="connsiteX9" fmla="*/ 0 w 770816"/>
                    <a:gd name="connsiteY9" fmla="*/ 450050 h 900100"/>
                    <a:gd name="connsiteX10" fmla="*/ 135015 w 770816"/>
                    <a:gd name="connsiteY10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92298 w 770816"/>
                    <a:gd name="connsiteY6" fmla="*/ 900100 h 900100"/>
                    <a:gd name="connsiteX7" fmla="*/ 135015 w 770816"/>
                    <a:gd name="connsiteY7" fmla="*/ 900100 h 900100"/>
                    <a:gd name="connsiteX8" fmla="*/ 0 w 770816"/>
                    <a:gd name="connsiteY8" fmla="*/ 450050 h 900100"/>
                    <a:gd name="connsiteX9" fmla="*/ 135015 w 770816"/>
                    <a:gd name="connsiteY9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35015 w 770816"/>
                    <a:gd name="connsiteY6" fmla="*/ 900100 h 900100"/>
                    <a:gd name="connsiteX7" fmla="*/ 0 w 770816"/>
                    <a:gd name="connsiteY7" fmla="*/ 450050 h 900100"/>
                    <a:gd name="connsiteX8" fmla="*/ 135015 w 770816"/>
                    <a:gd name="connsiteY8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135015 w 770816"/>
                    <a:gd name="connsiteY5" fmla="*/ 900100 h 900100"/>
                    <a:gd name="connsiteX6" fmla="*/ 0 w 770816"/>
                    <a:gd name="connsiteY6" fmla="*/ 450050 h 900100"/>
                    <a:gd name="connsiteX7" fmla="*/ 135015 w 770816"/>
                    <a:gd name="connsiteY7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135015 w 770816"/>
                    <a:gd name="connsiteY4" fmla="*/ 900100 h 900100"/>
                    <a:gd name="connsiteX5" fmla="*/ 0 w 770816"/>
                    <a:gd name="connsiteY5" fmla="*/ 450050 h 900100"/>
                    <a:gd name="connsiteX6" fmla="*/ 135015 w 770816"/>
                    <a:gd name="connsiteY6" fmla="*/ 0 h 90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0816" h="900100">
                      <a:moveTo>
                        <a:pt x="135015" y="0"/>
                      </a:moveTo>
                      <a:lnTo>
                        <a:pt x="635801" y="0"/>
                      </a:lnTo>
                      <a:cubicBezTo>
                        <a:pt x="710368" y="0"/>
                        <a:pt x="770816" y="201494"/>
                        <a:pt x="770816" y="450050"/>
                      </a:cubicBezTo>
                      <a:cubicBezTo>
                        <a:pt x="770816" y="698606"/>
                        <a:pt x="710368" y="900100"/>
                        <a:pt x="635801" y="900100"/>
                      </a:cubicBezTo>
                      <a:lnTo>
                        <a:pt x="135015" y="900100"/>
                      </a:lnTo>
                      <a:cubicBezTo>
                        <a:pt x="60448" y="900100"/>
                        <a:pt x="0" y="698606"/>
                        <a:pt x="0" y="450050"/>
                      </a:cubicBezTo>
                      <a:cubicBezTo>
                        <a:pt x="0" y="201494"/>
                        <a:pt x="60448" y="0"/>
                        <a:pt x="13501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62" name="楕円 27">
                  <a:extLst>
                    <a:ext uri="{FF2B5EF4-FFF2-40B4-BE49-F238E27FC236}">
                      <a16:creationId xmlns:a16="http://schemas.microsoft.com/office/drawing/2014/main" id="{A232089E-8507-4481-B1FE-5767215275D4}"/>
                    </a:ext>
                  </a:extLst>
                </p:cNvPr>
                <p:cNvSpPr/>
                <p:nvPr/>
              </p:nvSpPr>
              <p:spPr bwMode="auto">
                <a:xfrm>
                  <a:off x="3216489" y="3034937"/>
                  <a:ext cx="1125126" cy="422907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1281" name="グループ化 1280">
            <a:extLst>
              <a:ext uri="{FF2B5EF4-FFF2-40B4-BE49-F238E27FC236}">
                <a16:creationId xmlns:a16="http://schemas.microsoft.com/office/drawing/2014/main" id="{1EC29BD6-EABF-42EA-8CF3-FEE62905C1C6}"/>
              </a:ext>
            </a:extLst>
          </p:cNvPr>
          <p:cNvGrpSpPr/>
          <p:nvPr/>
        </p:nvGrpSpPr>
        <p:grpSpPr>
          <a:xfrm>
            <a:off x="285621" y="4304420"/>
            <a:ext cx="1252393" cy="881464"/>
            <a:chOff x="1479001" y="2265498"/>
            <a:chExt cx="2562286" cy="1803398"/>
          </a:xfrm>
        </p:grpSpPr>
        <p:grpSp>
          <p:nvGrpSpPr>
            <p:cNvPr id="1282" name="グループ化 1281">
              <a:extLst>
                <a:ext uri="{FF2B5EF4-FFF2-40B4-BE49-F238E27FC236}">
                  <a16:creationId xmlns:a16="http://schemas.microsoft.com/office/drawing/2014/main" id="{BF85C3B8-70F0-483F-B0BC-D4AF281CDBFC}"/>
                </a:ext>
              </a:extLst>
            </p:cNvPr>
            <p:cNvGrpSpPr/>
            <p:nvPr/>
          </p:nvGrpSpPr>
          <p:grpSpPr>
            <a:xfrm>
              <a:off x="1479001" y="2532197"/>
              <a:ext cx="2562286" cy="1536699"/>
              <a:chOff x="746064" y="1894185"/>
              <a:chExt cx="2562286" cy="1536699"/>
            </a:xfrm>
          </p:grpSpPr>
          <p:grpSp>
            <p:nvGrpSpPr>
              <p:cNvPr id="1525" name="グループ化 1524">
                <a:extLst>
                  <a:ext uri="{FF2B5EF4-FFF2-40B4-BE49-F238E27FC236}">
                    <a16:creationId xmlns:a16="http://schemas.microsoft.com/office/drawing/2014/main" id="{AA824818-0B29-4CA7-B3E9-51453B7D34F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528" name="フリーフォーム: 図形 1527">
                  <a:extLst>
                    <a:ext uri="{FF2B5EF4-FFF2-40B4-BE49-F238E27FC236}">
                      <a16:creationId xmlns:a16="http://schemas.microsoft.com/office/drawing/2014/main" id="{A553FD4D-C2C7-4A60-866F-65E7E1C7F249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9" name="楕円 1528">
                  <a:extLst>
                    <a:ext uri="{FF2B5EF4-FFF2-40B4-BE49-F238E27FC236}">
                      <a16:creationId xmlns:a16="http://schemas.microsoft.com/office/drawing/2014/main" id="{5281837F-C921-411F-B88C-E463198E51F8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26" name="楕円 1525">
                <a:extLst>
                  <a:ext uri="{FF2B5EF4-FFF2-40B4-BE49-F238E27FC236}">
                    <a16:creationId xmlns:a16="http://schemas.microsoft.com/office/drawing/2014/main" id="{3D755C8E-E78E-4560-A5AC-274B848F0A65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7" name="フリーフォーム: 図形 1526">
                <a:extLst>
                  <a:ext uri="{FF2B5EF4-FFF2-40B4-BE49-F238E27FC236}">
                    <a16:creationId xmlns:a16="http://schemas.microsoft.com/office/drawing/2014/main" id="{C05591CE-7A13-40B5-B86E-8F50428A804D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83" name="グループ化 1282">
              <a:extLst>
                <a:ext uri="{FF2B5EF4-FFF2-40B4-BE49-F238E27FC236}">
                  <a16:creationId xmlns:a16="http://schemas.microsoft.com/office/drawing/2014/main" id="{6918C463-F33F-4AA3-8BA6-FBFE9D7F983F}"/>
                </a:ext>
              </a:extLst>
            </p:cNvPr>
            <p:cNvGrpSpPr/>
            <p:nvPr/>
          </p:nvGrpSpPr>
          <p:grpSpPr>
            <a:xfrm>
              <a:off x="2576035" y="2265498"/>
              <a:ext cx="1433502" cy="1206191"/>
              <a:chOff x="2403745" y="3128948"/>
              <a:chExt cx="1433502" cy="1206191"/>
            </a:xfrm>
          </p:grpSpPr>
          <p:grpSp>
            <p:nvGrpSpPr>
              <p:cNvPr id="1405" name="グループ化 1404">
                <a:extLst>
                  <a:ext uri="{FF2B5EF4-FFF2-40B4-BE49-F238E27FC236}">
                    <a16:creationId xmlns:a16="http://schemas.microsoft.com/office/drawing/2014/main" id="{2AFC9A5F-E823-4EA4-BAE8-E2B41A241F36}"/>
                  </a:ext>
                </a:extLst>
              </p:cNvPr>
              <p:cNvGrpSpPr/>
              <p:nvPr/>
            </p:nvGrpSpPr>
            <p:grpSpPr>
              <a:xfrm rot="2700000">
                <a:off x="2769754" y="3062042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1486" name="グループ化 1485">
                  <a:extLst>
                    <a:ext uri="{FF2B5EF4-FFF2-40B4-BE49-F238E27FC236}">
                      <a16:creationId xmlns:a16="http://schemas.microsoft.com/office/drawing/2014/main" id="{2B71C374-7768-403D-ADAA-B1F4D9243E97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1523" name="楕円 175">
                    <a:extLst>
                      <a:ext uri="{FF2B5EF4-FFF2-40B4-BE49-F238E27FC236}">
                        <a16:creationId xmlns:a16="http://schemas.microsoft.com/office/drawing/2014/main" id="{6CF61A7A-AB98-47AC-BBBC-FB92047E82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24" name="楕円 27">
                    <a:extLst>
                      <a:ext uri="{FF2B5EF4-FFF2-40B4-BE49-F238E27FC236}">
                        <a16:creationId xmlns:a16="http://schemas.microsoft.com/office/drawing/2014/main" id="{086374EB-360F-4127-822E-FD59E13E7A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87" name="グループ化 1486">
                  <a:extLst>
                    <a:ext uri="{FF2B5EF4-FFF2-40B4-BE49-F238E27FC236}">
                      <a16:creationId xmlns:a16="http://schemas.microsoft.com/office/drawing/2014/main" id="{8AE712AC-6980-4D60-9BC8-F735D3955496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1521" name="楕円 175">
                    <a:extLst>
                      <a:ext uri="{FF2B5EF4-FFF2-40B4-BE49-F238E27FC236}">
                        <a16:creationId xmlns:a16="http://schemas.microsoft.com/office/drawing/2014/main" id="{7D98E30C-7027-4771-9FEA-D39F20ACE5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22" name="楕円 27">
                    <a:extLst>
                      <a:ext uri="{FF2B5EF4-FFF2-40B4-BE49-F238E27FC236}">
                        <a16:creationId xmlns:a16="http://schemas.microsoft.com/office/drawing/2014/main" id="{31AF51FC-2B85-4946-86B8-783B9E157B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88" name="グループ化 1487">
                  <a:extLst>
                    <a:ext uri="{FF2B5EF4-FFF2-40B4-BE49-F238E27FC236}">
                      <a16:creationId xmlns:a16="http://schemas.microsoft.com/office/drawing/2014/main" id="{B16A1EE9-61A1-4C03-A815-B1E4FA2F4D85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1519" name="楕円 175">
                    <a:extLst>
                      <a:ext uri="{FF2B5EF4-FFF2-40B4-BE49-F238E27FC236}">
                        <a16:creationId xmlns:a16="http://schemas.microsoft.com/office/drawing/2014/main" id="{E7AB448C-66A0-4F5A-9987-3C5055FB79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20" name="楕円 27">
                    <a:extLst>
                      <a:ext uri="{FF2B5EF4-FFF2-40B4-BE49-F238E27FC236}">
                        <a16:creationId xmlns:a16="http://schemas.microsoft.com/office/drawing/2014/main" id="{583E5EAC-E84C-492D-B870-09F759C971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89" name="グループ化 1488">
                  <a:extLst>
                    <a:ext uri="{FF2B5EF4-FFF2-40B4-BE49-F238E27FC236}">
                      <a16:creationId xmlns:a16="http://schemas.microsoft.com/office/drawing/2014/main" id="{E85DD634-1C99-4A04-9AC2-8EEEC2587238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1517" name="楕円 175">
                    <a:extLst>
                      <a:ext uri="{FF2B5EF4-FFF2-40B4-BE49-F238E27FC236}">
                        <a16:creationId xmlns:a16="http://schemas.microsoft.com/office/drawing/2014/main" id="{D79DB332-1101-4DD7-A65F-1B8F2D1A7F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18" name="楕円 27">
                    <a:extLst>
                      <a:ext uri="{FF2B5EF4-FFF2-40B4-BE49-F238E27FC236}">
                        <a16:creationId xmlns:a16="http://schemas.microsoft.com/office/drawing/2014/main" id="{FCEFC3B8-E0DA-46F9-811D-09D4A64A88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90" name="グループ化 1489">
                  <a:extLst>
                    <a:ext uri="{FF2B5EF4-FFF2-40B4-BE49-F238E27FC236}">
                      <a16:creationId xmlns:a16="http://schemas.microsoft.com/office/drawing/2014/main" id="{4B7F49D2-C108-47BA-A8A8-003572F2918A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1515" name="楕円 175">
                    <a:extLst>
                      <a:ext uri="{FF2B5EF4-FFF2-40B4-BE49-F238E27FC236}">
                        <a16:creationId xmlns:a16="http://schemas.microsoft.com/office/drawing/2014/main" id="{B22F6F77-1953-42CA-8372-06D35C5877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16" name="楕円 27">
                    <a:extLst>
                      <a:ext uri="{FF2B5EF4-FFF2-40B4-BE49-F238E27FC236}">
                        <a16:creationId xmlns:a16="http://schemas.microsoft.com/office/drawing/2014/main" id="{83F7ECBD-7AA0-4DA8-9EDF-56FA620822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91" name="グループ化 1490">
                  <a:extLst>
                    <a:ext uri="{FF2B5EF4-FFF2-40B4-BE49-F238E27FC236}">
                      <a16:creationId xmlns:a16="http://schemas.microsoft.com/office/drawing/2014/main" id="{6A06412D-AC87-47A9-BB41-0BB0DA9B9541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1513" name="楕円 175">
                    <a:extLst>
                      <a:ext uri="{FF2B5EF4-FFF2-40B4-BE49-F238E27FC236}">
                        <a16:creationId xmlns:a16="http://schemas.microsoft.com/office/drawing/2014/main" id="{C8779067-1273-403F-B649-1BDB8AB2B6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14" name="楕円 27">
                    <a:extLst>
                      <a:ext uri="{FF2B5EF4-FFF2-40B4-BE49-F238E27FC236}">
                        <a16:creationId xmlns:a16="http://schemas.microsoft.com/office/drawing/2014/main" id="{16BEACC2-D3AC-4A36-B3D7-63FECC0EF7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92" name="グループ化 1491">
                  <a:extLst>
                    <a:ext uri="{FF2B5EF4-FFF2-40B4-BE49-F238E27FC236}">
                      <a16:creationId xmlns:a16="http://schemas.microsoft.com/office/drawing/2014/main" id="{474BE2CB-E8AD-455F-A4B2-C24352DAD66B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1511" name="楕円 175">
                    <a:extLst>
                      <a:ext uri="{FF2B5EF4-FFF2-40B4-BE49-F238E27FC236}">
                        <a16:creationId xmlns:a16="http://schemas.microsoft.com/office/drawing/2014/main" id="{F024A95A-1C16-4402-8D73-15A5F2DA48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12" name="楕円 27">
                    <a:extLst>
                      <a:ext uri="{FF2B5EF4-FFF2-40B4-BE49-F238E27FC236}">
                        <a16:creationId xmlns:a16="http://schemas.microsoft.com/office/drawing/2014/main" id="{E3353D7A-F384-4F74-A08B-C103416529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93" name="グループ化 1492">
                  <a:extLst>
                    <a:ext uri="{FF2B5EF4-FFF2-40B4-BE49-F238E27FC236}">
                      <a16:creationId xmlns:a16="http://schemas.microsoft.com/office/drawing/2014/main" id="{BD6B7366-C870-4B00-AC3E-6333B0BD8E7A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1509" name="楕円 175">
                    <a:extLst>
                      <a:ext uri="{FF2B5EF4-FFF2-40B4-BE49-F238E27FC236}">
                        <a16:creationId xmlns:a16="http://schemas.microsoft.com/office/drawing/2014/main" id="{C6CF9359-1AE8-4275-A5A9-7198F9BC3C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10" name="楕円 27">
                    <a:extLst>
                      <a:ext uri="{FF2B5EF4-FFF2-40B4-BE49-F238E27FC236}">
                        <a16:creationId xmlns:a16="http://schemas.microsoft.com/office/drawing/2014/main" id="{B3627C4E-60DA-49DE-B4F7-078DDBCC3F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94" name="グループ化 1493">
                  <a:extLst>
                    <a:ext uri="{FF2B5EF4-FFF2-40B4-BE49-F238E27FC236}">
                      <a16:creationId xmlns:a16="http://schemas.microsoft.com/office/drawing/2014/main" id="{252F4F93-FABF-46B1-BD8C-A9FC6181682B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507" name="楕円 175">
                    <a:extLst>
                      <a:ext uri="{FF2B5EF4-FFF2-40B4-BE49-F238E27FC236}">
                        <a16:creationId xmlns:a16="http://schemas.microsoft.com/office/drawing/2014/main" id="{84217632-888A-4C5B-93C8-06A9BAFAF6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08" name="楕円 27">
                    <a:extLst>
                      <a:ext uri="{FF2B5EF4-FFF2-40B4-BE49-F238E27FC236}">
                        <a16:creationId xmlns:a16="http://schemas.microsoft.com/office/drawing/2014/main" id="{AC4034D5-DAF5-47AB-A285-9DA4FD4BB5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95" name="グループ化 1494">
                  <a:extLst>
                    <a:ext uri="{FF2B5EF4-FFF2-40B4-BE49-F238E27FC236}">
                      <a16:creationId xmlns:a16="http://schemas.microsoft.com/office/drawing/2014/main" id="{EE0FFB84-22FE-48F9-A049-CB76592AB33A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505" name="楕円 175">
                    <a:extLst>
                      <a:ext uri="{FF2B5EF4-FFF2-40B4-BE49-F238E27FC236}">
                        <a16:creationId xmlns:a16="http://schemas.microsoft.com/office/drawing/2014/main" id="{4137DE55-FC90-41B7-8B60-52F2912C12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06" name="楕円 27">
                    <a:extLst>
                      <a:ext uri="{FF2B5EF4-FFF2-40B4-BE49-F238E27FC236}">
                        <a16:creationId xmlns:a16="http://schemas.microsoft.com/office/drawing/2014/main" id="{EB383741-B34B-4FEB-AD78-177D035BDD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96" name="グループ化 1495">
                  <a:extLst>
                    <a:ext uri="{FF2B5EF4-FFF2-40B4-BE49-F238E27FC236}">
                      <a16:creationId xmlns:a16="http://schemas.microsoft.com/office/drawing/2014/main" id="{21F48871-9184-4FE6-93A1-16117CADDCBE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503" name="楕円 175">
                    <a:extLst>
                      <a:ext uri="{FF2B5EF4-FFF2-40B4-BE49-F238E27FC236}">
                        <a16:creationId xmlns:a16="http://schemas.microsoft.com/office/drawing/2014/main" id="{8FFEF126-7347-46E6-9D2A-5A5FBE8190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04" name="楕円 27">
                    <a:extLst>
                      <a:ext uri="{FF2B5EF4-FFF2-40B4-BE49-F238E27FC236}">
                        <a16:creationId xmlns:a16="http://schemas.microsoft.com/office/drawing/2014/main" id="{31073622-F4BD-4035-BDB7-9A99BFC5A8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97" name="グループ化 1496">
                  <a:extLst>
                    <a:ext uri="{FF2B5EF4-FFF2-40B4-BE49-F238E27FC236}">
                      <a16:creationId xmlns:a16="http://schemas.microsoft.com/office/drawing/2014/main" id="{01489833-9093-456C-9387-DCD94B16C5D1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501" name="楕円 175">
                    <a:extLst>
                      <a:ext uri="{FF2B5EF4-FFF2-40B4-BE49-F238E27FC236}">
                        <a16:creationId xmlns:a16="http://schemas.microsoft.com/office/drawing/2014/main" id="{08CBD235-396B-4B90-8115-2A4617B969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02" name="楕円 27">
                    <a:extLst>
                      <a:ext uri="{FF2B5EF4-FFF2-40B4-BE49-F238E27FC236}">
                        <a16:creationId xmlns:a16="http://schemas.microsoft.com/office/drawing/2014/main" id="{9D5C3579-010F-475D-945D-EFDA22294B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98" name="グループ化 1497">
                  <a:extLst>
                    <a:ext uri="{FF2B5EF4-FFF2-40B4-BE49-F238E27FC236}">
                      <a16:creationId xmlns:a16="http://schemas.microsoft.com/office/drawing/2014/main" id="{1B35023B-59A1-43DE-8E5F-07539EC1D7E6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1499" name="楕円 175">
                    <a:extLst>
                      <a:ext uri="{FF2B5EF4-FFF2-40B4-BE49-F238E27FC236}">
                        <a16:creationId xmlns:a16="http://schemas.microsoft.com/office/drawing/2014/main" id="{21741682-3708-4A89-810E-4310B26B82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00" name="楕円 27">
                    <a:extLst>
                      <a:ext uri="{FF2B5EF4-FFF2-40B4-BE49-F238E27FC236}">
                        <a16:creationId xmlns:a16="http://schemas.microsoft.com/office/drawing/2014/main" id="{09B53073-8E04-440F-855B-66BF215B44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406" name="グループ化 1405">
                <a:extLst>
                  <a:ext uri="{FF2B5EF4-FFF2-40B4-BE49-F238E27FC236}">
                    <a16:creationId xmlns:a16="http://schemas.microsoft.com/office/drawing/2014/main" id="{CD524DCC-D9C3-4468-8D2E-50B2BC5C16E1}"/>
                  </a:ext>
                </a:extLst>
              </p:cNvPr>
              <p:cNvGrpSpPr/>
              <p:nvPr/>
            </p:nvGrpSpPr>
            <p:grpSpPr>
              <a:xfrm rot="2700000">
                <a:off x="2965803" y="3403307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1447" name="グループ化 1446">
                  <a:extLst>
                    <a:ext uri="{FF2B5EF4-FFF2-40B4-BE49-F238E27FC236}">
                      <a16:creationId xmlns:a16="http://schemas.microsoft.com/office/drawing/2014/main" id="{263B6B42-1C3F-44D6-AF8A-4C7A37011221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1484" name="楕円 175">
                    <a:extLst>
                      <a:ext uri="{FF2B5EF4-FFF2-40B4-BE49-F238E27FC236}">
                        <a16:creationId xmlns:a16="http://schemas.microsoft.com/office/drawing/2014/main" id="{BC2C2398-24C9-4694-9E55-434EB4DEA0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85" name="楕円 27">
                    <a:extLst>
                      <a:ext uri="{FF2B5EF4-FFF2-40B4-BE49-F238E27FC236}">
                        <a16:creationId xmlns:a16="http://schemas.microsoft.com/office/drawing/2014/main" id="{048BAB06-B49E-4E43-9327-9F93620BFF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48" name="グループ化 1447">
                  <a:extLst>
                    <a:ext uri="{FF2B5EF4-FFF2-40B4-BE49-F238E27FC236}">
                      <a16:creationId xmlns:a16="http://schemas.microsoft.com/office/drawing/2014/main" id="{C2F929E8-809B-46C7-AB79-050AF613BF44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1482" name="楕円 175">
                    <a:extLst>
                      <a:ext uri="{FF2B5EF4-FFF2-40B4-BE49-F238E27FC236}">
                        <a16:creationId xmlns:a16="http://schemas.microsoft.com/office/drawing/2014/main" id="{732348C9-7BC5-40ED-B911-EF5EFA984A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83" name="楕円 27">
                    <a:extLst>
                      <a:ext uri="{FF2B5EF4-FFF2-40B4-BE49-F238E27FC236}">
                        <a16:creationId xmlns:a16="http://schemas.microsoft.com/office/drawing/2014/main" id="{187A9A78-D9F5-4154-8482-3D3F3F6844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49" name="グループ化 1448">
                  <a:extLst>
                    <a:ext uri="{FF2B5EF4-FFF2-40B4-BE49-F238E27FC236}">
                      <a16:creationId xmlns:a16="http://schemas.microsoft.com/office/drawing/2014/main" id="{D7E19A2B-8DB6-4B3F-AD43-A912C3824FA8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1480" name="楕円 175">
                    <a:extLst>
                      <a:ext uri="{FF2B5EF4-FFF2-40B4-BE49-F238E27FC236}">
                        <a16:creationId xmlns:a16="http://schemas.microsoft.com/office/drawing/2014/main" id="{0A08A747-5377-4EAF-9F02-32DA4402AA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81" name="楕円 27">
                    <a:extLst>
                      <a:ext uri="{FF2B5EF4-FFF2-40B4-BE49-F238E27FC236}">
                        <a16:creationId xmlns:a16="http://schemas.microsoft.com/office/drawing/2014/main" id="{BC8B782C-4011-413C-88E0-C79E27D526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50" name="グループ化 1449">
                  <a:extLst>
                    <a:ext uri="{FF2B5EF4-FFF2-40B4-BE49-F238E27FC236}">
                      <a16:creationId xmlns:a16="http://schemas.microsoft.com/office/drawing/2014/main" id="{4C8166AD-B480-46D6-BB90-16F9D7E382AB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1478" name="楕円 175">
                    <a:extLst>
                      <a:ext uri="{FF2B5EF4-FFF2-40B4-BE49-F238E27FC236}">
                        <a16:creationId xmlns:a16="http://schemas.microsoft.com/office/drawing/2014/main" id="{C68DE5A3-39DE-4A2A-AB04-C389D197E4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79" name="楕円 27">
                    <a:extLst>
                      <a:ext uri="{FF2B5EF4-FFF2-40B4-BE49-F238E27FC236}">
                        <a16:creationId xmlns:a16="http://schemas.microsoft.com/office/drawing/2014/main" id="{1112A187-142F-4E47-BE56-21385DE322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51" name="グループ化 1450">
                  <a:extLst>
                    <a:ext uri="{FF2B5EF4-FFF2-40B4-BE49-F238E27FC236}">
                      <a16:creationId xmlns:a16="http://schemas.microsoft.com/office/drawing/2014/main" id="{4A7CB7F5-8464-4D77-9EAD-2634DD8AB0AC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1476" name="楕円 175">
                    <a:extLst>
                      <a:ext uri="{FF2B5EF4-FFF2-40B4-BE49-F238E27FC236}">
                        <a16:creationId xmlns:a16="http://schemas.microsoft.com/office/drawing/2014/main" id="{09D9E522-E7EB-412D-9D20-D42E19BEAF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77" name="楕円 27">
                    <a:extLst>
                      <a:ext uri="{FF2B5EF4-FFF2-40B4-BE49-F238E27FC236}">
                        <a16:creationId xmlns:a16="http://schemas.microsoft.com/office/drawing/2014/main" id="{62740B7B-F17E-4AA6-9145-094A16DD01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52" name="グループ化 1451">
                  <a:extLst>
                    <a:ext uri="{FF2B5EF4-FFF2-40B4-BE49-F238E27FC236}">
                      <a16:creationId xmlns:a16="http://schemas.microsoft.com/office/drawing/2014/main" id="{39B4C1D3-E357-470F-AAD8-B1874CA3E02C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1474" name="楕円 175">
                    <a:extLst>
                      <a:ext uri="{FF2B5EF4-FFF2-40B4-BE49-F238E27FC236}">
                        <a16:creationId xmlns:a16="http://schemas.microsoft.com/office/drawing/2014/main" id="{5E84BE91-1710-4173-AB1E-05A92424FA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75" name="楕円 27">
                    <a:extLst>
                      <a:ext uri="{FF2B5EF4-FFF2-40B4-BE49-F238E27FC236}">
                        <a16:creationId xmlns:a16="http://schemas.microsoft.com/office/drawing/2014/main" id="{360E5392-9C8F-450E-A894-5452E97241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53" name="グループ化 1452">
                  <a:extLst>
                    <a:ext uri="{FF2B5EF4-FFF2-40B4-BE49-F238E27FC236}">
                      <a16:creationId xmlns:a16="http://schemas.microsoft.com/office/drawing/2014/main" id="{362854AF-51F4-47AB-B7BE-A2017974D08D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1472" name="楕円 175">
                    <a:extLst>
                      <a:ext uri="{FF2B5EF4-FFF2-40B4-BE49-F238E27FC236}">
                        <a16:creationId xmlns:a16="http://schemas.microsoft.com/office/drawing/2014/main" id="{FC3C1C89-2229-4607-82ED-5B48A8E2A4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73" name="楕円 27">
                    <a:extLst>
                      <a:ext uri="{FF2B5EF4-FFF2-40B4-BE49-F238E27FC236}">
                        <a16:creationId xmlns:a16="http://schemas.microsoft.com/office/drawing/2014/main" id="{DECB80CC-BE66-41CA-B957-C69A5C710F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54" name="グループ化 1453">
                  <a:extLst>
                    <a:ext uri="{FF2B5EF4-FFF2-40B4-BE49-F238E27FC236}">
                      <a16:creationId xmlns:a16="http://schemas.microsoft.com/office/drawing/2014/main" id="{D642B1A3-97B3-45CD-908F-77DEB5DF457A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1470" name="楕円 175">
                    <a:extLst>
                      <a:ext uri="{FF2B5EF4-FFF2-40B4-BE49-F238E27FC236}">
                        <a16:creationId xmlns:a16="http://schemas.microsoft.com/office/drawing/2014/main" id="{CBBEAF32-490D-46F6-BA08-3E7411AC36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71" name="楕円 27">
                    <a:extLst>
                      <a:ext uri="{FF2B5EF4-FFF2-40B4-BE49-F238E27FC236}">
                        <a16:creationId xmlns:a16="http://schemas.microsoft.com/office/drawing/2014/main" id="{20DFECFF-9565-4832-8FE5-2484A3D1F7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55" name="グループ化 1454">
                  <a:extLst>
                    <a:ext uri="{FF2B5EF4-FFF2-40B4-BE49-F238E27FC236}">
                      <a16:creationId xmlns:a16="http://schemas.microsoft.com/office/drawing/2014/main" id="{C81D913B-B625-440B-81AD-D8536AE473C0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468" name="楕円 175">
                    <a:extLst>
                      <a:ext uri="{FF2B5EF4-FFF2-40B4-BE49-F238E27FC236}">
                        <a16:creationId xmlns:a16="http://schemas.microsoft.com/office/drawing/2014/main" id="{E8A4974A-9006-405A-92BD-ED2DDDE1ED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69" name="楕円 27">
                    <a:extLst>
                      <a:ext uri="{FF2B5EF4-FFF2-40B4-BE49-F238E27FC236}">
                        <a16:creationId xmlns:a16="http://schemas.microsoft.com/office/drawing/2014/main" id="{FC355FDA-AE69-4489-9396-20EE4C459B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56" name="グループ化 1455">
                  <a:extLst>
                    <a:ext uri="{FF2B5EF4-FFF2-40B4-BE49-F238E27FC236}">
                      <a16:creationId xmlns:a16="http://schemas.microsoft.com/office/drawing/2014/main" id="{77D0A201-2D17-45D4-A457-1BB6FBFC300F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466" name="楕円 175">
                    <a:extLst>
                      <a:ext uri="{FF2B5EF4-FFF2-40B4-BE49-F238E27FC236}">
                        <a16:creationId xmlns:a16="http://schemas.microsoft.com/office/drawing/2014/main" id="{93DD8B18-93A1-411D-82DE-C36D0D9FE0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67" name="楕円 27">
                    <a:extLst>
                      <a:ext uri="{FF2B5EF4-FFF2-40B4-BE49-F238E27FC236}">
                        <a16:creationId xmlns:a16="http://schemas.microsoft.com/office/drawing/2014/main" id="{C0C390E4-1CD7-44D0-9617-9E4437E11D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57" name="グループ化 1456">
                  <a:extLst>
                    <a:ext uri="{FF2B5EF4-FFF2-40B4-BE49-F238E27FC236}">
                      <a16:creationId xmlns:a16="http://schemas.microsoft.com/office/drawing/2014/main" id="{7FD45562-F765-40DD-877F-651C444B21AA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464" name="楕円 175">
                    <a:extLst>
                      <a:ext uri="{FF2B5EF4-FFF2-40B4-BE49-F238E27FC236}">
                        <a16:creationId xmlns:a16="http://schemas.microsoft.com/office/drawing/2014/main" id="{50BBB364-DBD3-435D-A3B3-D36089C5BC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65" name="楕円 27">
                    <a:extLst>
                      <a:ext uri="{FF2B5EF4-FFF2-40B4-BE49-F238E27FC236}">
                        <a16:creationId xmlns:a16="http://schemas.microsoft.com/office/drawing/2014/main" id="{947FBD5D-F3D5-48C6-9C0E-CC3D16893D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58" name="グループ化 1457">
                  <a:extLst>
                    <a:ext uri="{FF2B5EF4-FFF2-40B4-BE49-F238E27FC236}">
                      <a16:creationId xmlns:a16="http://schemas.microsoft.com/office/drawing/2014/main" id="{8AB75455-4113-4C35-B3DC-0B78C548625E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462" name="楕円 175">
                    <a:extLst>
                      <a:ext uri="{FF2B5EF4-FFF2-40B4-BE49-F238E27FC236}">
                        <a16:creationId xmlns:a16="http://schemas.microsoft.com/office/drawing/2014/main" id="{6F81490B-B718-4DBA-9483-4C901D65E6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63" name="楕円 27">
                    <a:extLst>
                      <a:ext uri="{FF2B5EF4-FFF2-40B4-BE49-F238E27FC236}">
                        <a16:creationId xmlns:a16="http://schemas.microsoft.com/office/drawing/2014/main" id="{E23FEB0C-3F93-4DD8-9A06-2EA0FEE779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59" name="グループ化 1458">
                  <a:extLst>
                    <a:ext uri="{FF2B5EF4-FFF2-40B4-BE49-F238E27FC236}">
                      <a16:creationId xmlns:a16="http://schemas.microsoft.com/office/drawing/2014/main" id="{7A73EC7B-0F18-4E1E-ADBF-AABB177553CD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1460" name="楕円 175">
                    <a:extLst>
                      <a:ext uri="{FF2B5EF4-FFF2-40B4-BE49-F238E27FC236}">
                        <a16:creationId xmlns:a16="http://schemas.microsoft.com/office/drawing/2014/main" id="{82A8BA6C-D922-4842-96B1-A8ED005A8E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61" name="楕円 27">
                    <a:extLst>
                      <a:ext uri="{FF2B5EF4-FFF2-40B4-BE49-F238E27FC236}">
                        <a16:creationId xmlns:a16="http://schemas.microsoft.com/office/drawing/2014/main" id="{C90E82FE-FFCE-45C4-A6AF-2630B8638C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407" name="グループ化 1406">
                <a:extLst>
                  <a:ext uri="{FF2B5EF4-FFF2-40B4-BE49-F238E27FC236}">
                    <a16:creationId xmlns:a16="http://schemas.microsoft.com/office/drawing/2014/main" id="{61BE5F12-7B7B-4E41-86C6-1774DF0E86F3}"/>
                  </a:ext>
                </a:extLst>
              </p:cNvPr>
              <p:cNvGrpSpPr/>
              <p:nvPr/>
            </p:nvGrpSpPr>
            <p:grpSpPr>
              <a:xfrm rot="2700000">
                <a:off x="2470651" y="3463695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1408" name="グループ化 1407">
                  <a:extLst>
                    <a:ext uri="{FF2B5EF4-FFF2-40B4-BE49-F238E27FC236}">
                      <a16:creationId xmlns:a16="http://schemas.microsoft.com/office/drawing/2014/main" id="{8B37B91E-0BBA-4357-B595-38FB1E16AFC2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1445" name="楕円 175">
                    <a:extLst>
                      <a:ext uri="{FF2B5EF4-FFF2-40B4-BE49-F238E27FC236}">
                        <a16:creationId xmlns:a16="http://schemas.microsoft.com/office/drawing/2014/main" id="{6232409A-EC4F-4FAA-BAC3-AB9003F588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46" name="楕円 27">
                    <a:extLst>
                      <a:ext uri="{FF2B5EF4-FFF2-40B4-BE49-F238E27FC236}">
                        <a16:creationId xmlns:a16="http://schemas.microsoft.com/office/drawing/2014/main" id="{8D43296C-14A0-470E-9322-8D99FD9369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09" name="グループ化 1408">
                  <a:extLst>
                    <a:ext uri="{FF2B5EF4-FFF2-40B4-BE49-F238E27FC236}">
                      <a16:creationId xmlns:a16="http://schemas.microsoft.com/office/drawing/2014/main" id="{EDFB7C6B-3FD3-4F0F-8A3F-2DAF33B50669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1443" name="楕円 175">
                    <a:extLst>
                      <a:ext uri="{FF2B5EF4-FFF2-40B4-BE49-F238E27FC236}">
                        <a16:creationId xmlns:a16="http://schemas.microsoft.com/office/drawing/2014/main" id="{ACC0C719-296B-4CAC-A11F-A689FF01A2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44" name="楕円 27">
                    <a:extLst>
                      <a:ext uri="{FF2B5EF4-FFF2-40B4-BE49-F238E27FC236}">
                        <a16:creationId xmlns:a16="http://schemas.microsoft.com/office/drawing/2014/main" id="{EE57F439-611C-4FBA-86FF-24C8F88E15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10" name="グループ化 1409">
                  <a:extLst>
                    <a:ext uri="{FF2B5EF4-FFF2-40B4-BE49-F238E27FC236}">
                      <a16:creationId xmlns:a16="http://schemas.microsoft.com/office/drawing/2014/main" id="{227EB38B-9DF5-466B-89B5-D22E169E1C33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1441" name="楕円 175">
                    <a:extLst>
                      <a:ext uri="{FF2B5EF4-FFF2-40B4-BE49-F238E27FC236}">
                        <a16:creationId xmlns:a16="http://schemas.microsoft.com/office/drawing/2014/main" id="{B30143AF-D3B6-45EF-BE46-1FC0337D79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42" name="楕円 27">
                    <a:extLst>
                      <a:ext uri="{FF2B5EF4-FFF2-40B4-BE49-F238E27FC236}">
                        <a16:creationId xmlns:a16="http://schemas.microsoft.com/office/drawing/2014/main" id="{3AD7120D-6C53-44CB-A23D-61B523E4B9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11" name="グループ化 1410">
                  <a:extLst>
                    <a:ext uri="{FF2B5EF4-FFF2-40B4-BE49-F238E27FC236}">
                      <a16:creationId xmlns:a16="http://schemas.microsoft.com/office/drawing/2014/main" id="{EECF50FE-2627-466D-BB80-C339E1612EBE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1439" name="楕円 175">
                    <a:extLst>
                      <a:ext uri="{FF2B5EF4-FFF2-40B4-BE49-F238E27FC236}">
                        <a16:creationId xmlns:a16="http://schemas.microsoft.com/office/drawing/2014/main" id="{CBDAEB32-981E-4EC6-8577-092EF29483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40" name="楕円 27">
                    <a:extLst>
                      <a:ext uri="{FF2B5EF4-FFF2-40B4-BE49-F238E27FC236}">
                        <a16:creationId xmlns:a16="http://schemas.microsoft.com/office/drawing/2014/main" id="{CB4CB20E-FFAF-446F-AB77-15DFE1F7E5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12" name="グループ化 1411">
                  <a:extLst>
                    <a:ext uri="{FF2B5EF4-FFF2-40B4-BE49-F238E27FC236}">
                      <a16:creationId xmlns:a16="http://schemas.microsoft.com/office/drawing/2014/main" id="{C109C78A-5CB4-4029-9CA7-F5D5C16741DD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1437" name="楕円 175">
                    <a:extLst>
                      <a:ext uri="{FF2B5EF4-FFF2-40B4-BE49-F238E27FC236}">
                        <a16:creationId xmlns:a16="http://schemas.microsoft.com/office/drawing/2014/main" id="{27FE49A6-2B72-4FC7-AE17-0283EBEBC0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38" name="楕円 27">
                    <a:extLst>
                      <a:ext uri="{FF2B5EF4-FFF2-40B4-BE49-F238E27FC236}">
                        <a16:creationId xmlns:a16="http://schemas.microsoft.com/office/drawing/2014/main" id="{22FEE976-CC51-408B-B4BE-AFB873B811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13" name="グループ化 1412">
                  <a:extLst>
                    <a:ext uri="{FF2B5EF4-FFF2-40B4-BE49-F238E27FC236}">
                      <a16:creationId xmlns:a16="http://schemas.microsoft.com/office/drawing/2014/main" id="{0301C6CD-D25B-4C1B-BDEA-84248E33D907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1435" name="楕円 175">
                    <a:extLst>
                      <a:ext uri="{FF2B5EF4-FFF2-40B4-BE49-F238E27FC236}">
                        <a16:creationId xmlns:a16="http://schemas.microsoft.com/office/drawing/2014/main" id="{6B3A07B7-B2CD-483C-9A50-82AF8C0477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36" name="楕円 27">
                    <a:extLst>
                      <a:ext uri="{FF2B5EF4-FFF2-40B4-BE49-F238E27FC236}">
                        <a16:creationId xmlns:a16="http://schemas.microsoft.com/office/drawing/2014/main" id="{FCB25661-AA2E-4901-A35E-1BDF6B1F66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14" name="グループ化 1413">
                  <a:extLst>
                    <a:ext uri="{FF2B5EF4-FFF2-40B4-BE49-F238E27FC236}">
                      <a16:creationId xmlns:a16="http://schemas.microsoft.com/office/drawing/2014/main" id="{D25DEDB8-6A2F-41DA-A486-E7BF6CF7F966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1433" name="楕円 175">
                    <a:extLst>
                      <a:ext uri="{FF2B5EF4-FFF2-40B4-BE49-F238E27FC236}">
                        <a16:creationId xmlns:a16="http://schemas.microsoft.com/office/drawing/2014/main" id="{5A0F14D2-1180-4573-B58E-8F7A37B7AF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34" name="楕円 27">
                    <a:extLst>
                      <a:ext uri="{FF2B5EF4-FFF2-40B4-BE49-F238E27FC236}">
                        <a16:creationId xmlns:a16="http://schemas.microsoft.com/office/drawing/2014/main" id="{8E316149-01BE-4E1A-B817-09A8FAB78E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15" name="グループ化 1414">
                  <a:extLst>
                    <a:ext uri="{FF2B5EF4-FFF2-40B4-BE49-F238E27FC236}">
                      <a16:creationId xmlns:a16="http://schemas.microsoft.com/office/drawing/2014/main" id="{1D14C373-B9A1-4C01-8D39-FC0B0BBCF248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1431" name="楕円 175">
                    <a:extLst>
                      <a:ext uri="{FF2B5EF4-FFF2-40B4-BE49-F238E27FC236}">
                        <a16:creationId xmlns:a16="http://schemas.microsoft.com/office/drawing/2014/main" id="{A80D3AE9-DFA6-4762-A904-694C381813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32" name="楕円 27">
                    <a:extLst>
                      <a:ext uri="{FF2B5EF4-FFF2-40B4-BE49-F238E27FC236}">
                        <a16:creationId xmlns:a16="http://schemas.microsoft.com/office/drawing/2014/main" id="{B85FBE8E-9057-41D1-88AB-1C07CA0C14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16" name="グループ化 1415">
                  <a:extLst>
                    <a:ext uri="{FF2B5EF4-FFF2-40B4-BE49-F238E27FC236}">
                      <a16:creationId xmlns:a16="http://schemas.microsoft.com/office/drawing/2014/main" id="{7BEC0B5E-A574-4BFC-9DC6-73CF58503642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429" name="楕円 175">
                    <a:extLst>
                      <a:ext uri="{FF2B5EF4-FFF2-40B4-BE49-F238E27FC236}">
                        <a16:creationId xmlns:a16="http://schemas.microsoft.com/office/drawing/2014/main" id="{8CFD769A-676B-495B-B667-D0ED3992F6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30" name="楕円 27">
                    <a:extLst>
                      <a:ext uri="{FF2B5EF4-FFF2-40B4-BE49-F238E27FC236}">
                        <a16:creationId xmlns:a16="http://schemas.microsoft.com/office/drawing/2014/main" id="{BFA1AF0C-005A-4C29-B057-98B984A178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17" name="グループ化 1416">
                  <a:extLst>
                    <a:ext uri="{FF2B5EF4-FFF2-40B4-BE49-F238E27FC236}">
                      <a16:creationId xmlns:a16="http://schemas.microsoft.com/office/drawing/2014/main" id="{9D089780-AE5E-4BA3-99CC-BDB6BAC13457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427" name="楕円 175">
                    <a:extLst>
                      <a:ext uri="{FF2B5EF4-FFF2-40B4-BE49-F238E27FC236}">
                        <a16:creationId xmlns:a16="http://schemas.microsoft.com/office/drawing/2014/main" id="{630DF161-D393-4E93-8283-979A315B76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28" name="楕円 27">
                    <a:extLst>
                      <a:ext uri="{FF2B5EF4-FFF2-40B4-BE49-F238E27FC236}">
                        <a16:creationId xmlns:a16="http://schemas.microsoft.com/office/drawing/2014/main" id="{6868AFE7-FB79-4021-9A04-12E95017AC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18" name="グループ化 1417">
                  <a:extLst>
                    <a:ext uri="{FF2B5EF4-FFF2-40B4-BE49-F238E27FC236}">
                      <a16:creationId xmlns:a16="http://schemas.microsoft.com/office/drawing/2014/main" id="{96930704-8145-4446-AF49-2E252C142C7C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425" name="楕円 175">
                    <a:extLst>
                      <a:ext uri="{FF2B5EF4-FFF2-40B4-BE49-F238E27FC236}">
                        <a16:creationId xmlns:a16="http://schemas.microsoft.com/office/drawing/2014/main" id="{5225383D-1FA7-4C59-BAC1-16FFA33DFF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26" name="楕円 27">
                    <a:extLst>
                      <a:ext uri="{FF2B5EF4-FFF2-40B4-BE49-F238E27FC236}">
                        <a16:creationId xmlns:a16="http://schemas.microsoft.com/office/drawing/2014/main" id="{983A105B-51B8-4E50-95F0-72E6012D8A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19" name="グループ化 1418">
                  <a:extLst>
                    <a:ext uri="{FF2B5EF4-FFF2-40B4-BE49-F238E27FC236}">
                      <a16:creationId xmlns:a16="http://schemas.microsoft.com/office/drawing/2014/main" id="{3B397B37-51EE-4579-BA05-AD39DB48D420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423" name="楕円 175">
                    <a:extLst>
                      <a:ext uri="{FF2B5EF4-FFF2-40B4-BE49-F238E27FC236}">
                        <a16:creationId xmlns:a16="http://schemas.microsoft.com/office/drawing/2014/main" id="{6B0EEC14-1091-4818-B201-1A64E2AEA6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24" name="楕円 27">
                    <a:extLst>
                      <a:ext uri="{FF2B5EF4-FFF2-40B4-BE49-F238E27FC236}">
                        <a16:creationId xmlns:a16="http://schemas.microsoft.com/office/drawing/2014/main" id="{14F92A60-BA4B-499F-AD1E-647321E373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420" name="グループ化 1419">
                  <a:extLst>
                    <a:ext uri="{FF2B5EF4-FFF2-40B4-BE49-F238E27FC236}">
                      <a16:creationId xmlns:a16="http://schemas.microsoft.com/office/drawing/2014/main" id="{F537CA9C-586D-4F59-B4F4-239F649E65EE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1421" name="楕円 175">
                    <a:extLst>
                      <a:ext uri="{FF2B5EF4-FFF2-40B4-BE49-F238E27FC236}">
                        <a16:creationId xmlns:a16="http://schemas.microsoft.com/office/drawing/2014/main" id="{6076271C-BFF1-4BA3-8203-CE7D6E1B4A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22" name="楕円 27">
                    <a:extLst>
                      <a:ext uri="{FF2B5EF4-FFF2-40B4-BE49-F238E27FC236}">
                        <a16:creationId xmlns:a16="http://schemas.microsoft.com/office/drawing/2014/main" id="{BF6737EC-72C3-4CE0-B9A6-165A5445F5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1284" name="グループ化 1283">
              <a:extLst>
                <a:ext uri="{FF2B5EF4-FFF2-40B4-BE49-F238E27FC236}">
                  <a16:creationId xmlns:a16="http://schemas.microsoft.com/office/drawing/2014/main" id="{DFB544F2-6D68-42FB-8EAB-51FEE402DB3F}"/>
                </a:ext>
              </a:extLst>
            </p:cNvPr>
            <p:cNvGrpSpPr/>
            <p:nvPr/>
          </p:nvGrpSpPr>
          <p:grpSpPr>
            <a:xfrm>
              <a:off x="1782820" y="2342616"/>
              <a:ext cx="1433502" cy="1206191"/>
              <a:chOff x="2403745" y="3128948"/>
              <a:chExt cx="1433502" cy="1206191"/>
            </a:xfrm>
          </p:grpSpPr>
          <p:grpSp>
            <p:nvGrpSpPr>
              <p:cNvPr id="1285" name="グループ化 1284">
                <a:extLst>
                  <a:ext uri="{FF2B5EF4-FFF2-40B4-BE49-F238E27FC236}">
                    <a16:creationId xmlns:a16="http://schemas.microsoft.com/office/drawing/2014/main" id="{DD55F9FA-D222-417A-BF71-505F3F8C3154}"/>
                  </a:ext>
                </a:extLst>
              </p:cNvPr>
              <p:cNvGrpSpPr/>
              <p:nvPr/>
            </p:nvGrpSpPr>
            <p:grpSpPr>
              <a:xfrm rot="2700000">
                <a:off x="2769754" y="3062042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1366" name="グループ化 1365">
                  <a:extLst>
                    <a:ext uri="{FF2B5EF4-FFF2-40B4-BE49-F238E27FC236}">
                      <a16:creationId xmlns:a16="http://schemas.microsoft.com/office/drawing/2014/main" id="{A657EE10-9097-4312-9A75-E0C6F8E148E2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1403" name="楕円 175">
                    <a:extLst>
                      <a:ext uri="{FF2B5EF4-FFF2-40B4-BE49-F238E27FC236}">
                        <a16:creationId xmlns:a16="http://schemas.microsoft.com/office/drawing/2014/main" id="{0078BE71-C34E-4D9A-9B98-2CD1712DBE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04" name="楕円 27">
                    <a:extLst>
                      <a:ext uri="{FF2B5EF4-FFF2-40B4-BE49-F238E27FC236}">
                        <a16:creationId xmlns:a16="http://schemas.microsoft.com/office/drawing/2014/main" id="{77C365D7-282B-4158-B348-12D14DB82D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67" name="グループ化 1366">
                  <a:extLst>
                    <a:ext uri="{FF2B5EF4-FFF2-40B4-BE49-F238E27FC236}">
                      <a16:creationId xmlns:a16="http://schemas.microsoft.com/office/drawing/2014/main" id="{3C18481E-9EBA-4029-A5CF-227608EAA155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1401" name="楕円 175">
                    <a:extLst>
                      <a:ext uri="{FF2B5EF4-FFF2-40B4-BE49-F238E27FC236}">
                        <a16:creationId xmlns:a16="http://schemas.microsoft.com/office/drawing/2014/main" id="{135CBF48-7990-427C-ABDA-95344910CF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02" name="楕円 27">
                    <a:extLst>
                      <a:ext uri="{FF2B5EF4-FFF2-40B4-BE49-F238E27FC236}">
                        <a16:creationId xmlns:a16="http://schemas.microsoft.com/office/drawing/2014/main" id="{6B10FA23-322E-455E-974C-8B61DC8BCC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68" name="グループ化 1367">
                  <a:extLst>
                    <a:ext uri="{FF2B5EF4-FFF2-40B4-BE49-F238E27FC236}">
                      <a16:creationId xmlns:a16="http://schemas.microsoft.com/office/drawing/2014/main" id="{24425CAA-5A1B-4964-B23F-D229C645DAE5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1399" name="楕円 175">
                    <a:extLst>
                      <a:ext uri="{FF2B5EF4-FFF2-40B4-BE49-F238E27FC236}">
                        <a16:creationId xmlns:a16="http://schemas.microsoft.com/office/drawing/2014/main" id="{A5737336-0B52-4559-9820-3EB1B84485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400" name="楕円 27">
                    <a:extLst>
                      <a:ext uri="{FF2B5EF4-FFF2-40B4-BE49-F238E27FC236}">
                        <a16:creationId xmlns:a16="http://schemas.microsoft.com/office/drawing/2014/main" id="{F11ADE12-71EC-4CF0-A56E-0546660C52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69" name="グループ化 1368">
                  <a:extLst>
                    <a:ext uri="{FF2B5EF4-FFF2-40B4-BE49-F238E27FC236}">
                      <a16:creationId xmlns:a16="http://schemas.microsoft.com/office/drawing/2014/main" id="{B3D10F8E-616E-42B2-A908-3BFD0565C8DC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1397" name="楕円 175">
                    <a:extLst>
                      <a:ext uri="{FF2B5EF4-FFF2-40B4-BE49-F238E27FC236}">
                        <a16:creationId xmlns:a16="http://schemas.microsoft.com/office/drawing/2014/main" id="{968943C3-AF17-4E7E-8608-F0545AF431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98" name="楕円 27">
                    <a:extLst>
                      <a:ext uri="{FF2B5EF4-FFF2-40B4-BE49-F238E27FC236}">
                        <a16:creationId xmlns:a16="http://schemas.microsoft.com/office/drawing/2014/main" id="{5C6C0445-7E98-43CC-9919-251E9084BF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70" name="グループ化 1369">
                  <a:extLst>
                    <a:ext uri="{FF2B5EF4-FFF2-40B4-BE49-F238E27FC236}">
                      <a16:creationId xmlns:a16="http://schemas.microsoft.com/office/drawing/2014/main" id="{D9A4787A-2316-4F69-88BA-6B5D7961F218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1395" name="楕円 175">
                    <a:extLst>
                      <a:ext uri="{FF2B5EF4-FFF2-40B4-BE49-F238E27FC236}">
                        <a16:creationId xmlns:a16="http://schemas.microsoft.com/office/drawing/2014/main" id="{5E0B731D-363C-4798-A908-1E4904322B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96" name="楕円 27">
                    <a:extLst>
                      <a:ext uri="{FF2B5EF4-FFF2-40B4-BE49-F238E27FC236}">
                        <a16:creationId xmlns:a16="http://schemas.microsoft.com/office/drawing/2014/main" id="{5F7B9EA7-0174-4622-A87C-1365029906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71" name="グループ化 1370">
                  <a:extLst>
                    <a:ext uri="{FF2B5EF4-FFF2-40B4-BE49-F238E27FC236}">
                      <a16:creationId xmlns:a16="http://schemas.microsoft.com/office/drawing/2014/main" id="{65F3411E-44E0-4017-B87C-51A95F89E0C4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1393" name="楕円 175">
                    <a:extLst>
                      <a:ext uri="{FF2B5EF4-FFF2-40B4-BE49-F238E27FC236}">
                        <a16:creationId xmlns:a16="http://schemas.microsoft.com/office/drawing/2014/main" id="{C1B5CD71-9D75-4E00-9A8F-037B036807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94" name="楕円 27">
                    <a:extLst>
                      <a:ext uri="{FF2B5EF4-FFF2-40B4-BE49-F238E27FC236}">
                        <a16:creationId xmlns:a16="http://schemas.microsoft.com/office/drawing/2014/main" id="{04BB4C35-54AD-4D6A-8824-9254709E07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72" name="グループ化 1371">
                  <a:extLst>
                    <a:ext uri="{FF2B5EF4-FFF2-40B4-BE49-F238E27FC236}">
                      <a16:creationId xmlns:a16="http://schemas.microsoft.com/office/drawing/2014/main" id="{2344450B-4DA7-4D2F-B05B-07C932ACAA7C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1391" name="楕円 175">
                    <a:extLst>
                      <a:ext uri="{FF2B5EF4-FFF2-40B4-BE49-F238E27FC236}">
                        <a16:creationId xmlns:a16="http://schemas.microsoft.com/office/drawing/2014/main" id="{026DB990-3F4F-44AF-AC64-A4F4E1D8CE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92" name="楕円 27">
                    <a:extLst>
                      <a:ext uri="{FF2B5EF4-FFF2-40B4-BE49-F238E27FC236}">
                        <a16:creationId xmlns:a16="http://schemas.microsoft.com/office/drawing/2014/main" id="{DE9C88E9-B3F9-438C-BCA3-2FDEA1B645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73" name="グループ化 1372">
                  <a:extLst>
                    <a:ext uri="{FF2B5EF4-FFF2-40B4-BE49-F238E27FC236}">
                      <a16:creationId xmlns:a16="http://schemas.microsoft.com/office/drawing/2014/main" id="{D0982B54-01AF-42E9-810F-5F388D3C5E99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1389" name="楕円 175">
                    <a:extLst>
                      <a:ext uri="{FF2B5EF4-FFF2-40B4-BE49-F238E27FC236}">
                        <a16:creationId xmlns:a16="http://schemas.microsoft.com/office/drawing/2014/main" id="{44DCCCD7-144D-4E09-8A0C-DA9F3DC8A8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90" name="楕円 27">
                    <a:extLst>
                      <a:ext uri="{FF2B5EF4-FFF2-40B4-BE49-F238E27FC236}">
                        <a16:creationId xmlns:a16="http://schemas.microsoft.com/office/drawing/2014/main" id="{B90DB469-9073-4F04-97B7-2C95E82CEE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74" name="グループ化 1373">
                  <a:extLst>
                    <a:ext uri="{FF2B5EF4-FFF2-40B4-BE49-F238E27FC236}">
                      <a16:creationId xmlns:a16="http://schemas.microsoft.com/office/drawing/2014/main" id="{A2D88E5C-FFD6-4956-9387-6510130CA74C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387" name="楕円 175">
                    <a:extLst>
                      <a:ext uri="{FF2B5EF4-FFF2-40B4-BE49-F238E27FC236}">
                        <a16:creationId xmlns:a16="http://schemas.microsoft.com/office/drawing/2014/main" id="{11344A79-84D5-4722-809D-B35E772271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88" name="楕円 27">
                    <a:extLst>
                      <a:ext uri="{FF2B5EF4-FFF2-40B4-BE49-F238E27FC236}">
                        <a16:creationId xmlns:a16="http://schemas.microsoft.com/office/drawing/2014/main" id="{771193B9-A435-419A-998C-A2314496A7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75" name="グループ化 1374">
                  <a:extLst>
                    <a:ext uri="{FF2B5EF4-FFF2-40B4-BE49-F238E27FC236}">
                      <a16:creationId xmlns:a16="http://schemas.microsoft.com/office/drawing/2014/main" id="{E6909909-A521-4108-93B5-F471A187134F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385" name="楕円 175">
                    <a:extLst>
                      <a:ext uri="{FF2B5EF4-FFF2-40B4-BE49-F238E27FC236}">
                        <a16:creationId xmlns:a16="http://schemas.microsoft.com/office/drawing/2014/main" id="{05009E41-0044-4A83-A290-7B3B5132A8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86" name="楕円 27">
                    <a:extLst>
                      <a:ext uri="{FF2B5EF4-FFF2-40B4-BE49-F238E27FC236}">
                        <a16:creationId xmlns:a16="http://schemas.microsoft.com/office/drawing/2014/main" id="{01F9896A-C0B8-423B-B56C-61D335FBB6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76" name="グループ化 1375">
                  <a:extLst>
                    <a:ext uri="{FF2B5EF4-FFF2-40B4-BE49-F238E27FC236}">
                      <a16:creationId xmlns:a16="http://schemas.microsoft.com/office/drawing/2014/main" id="{3F27E10A-CA7A-4FE6-AFBB-7844952A34B1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383" name="楕円 175">
                    <a:extLst>
                      <a:ext uri="{FF2B5EF4-FFF2-40B4-BE49-F238E27FC236}">
                        <a16:creationId xmlns:a16="http://schemas.microsoft.com/office/drawing/2014/main" id="{9CACDF6B-337A-44A0-9B58-83FEC269AE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84" name="楕円 27">
                    <a:extLst>
                      <a:ext uri="{FF2B5EF4-FFF2-40B4-BE49-F238E27FC236}">
                        <a16:creationId xmlns:a16="http://schemas.microsoft.com/office/drawing/2014/main" id="{58CDBC04-C433-4389-9AE0-3D2D878C99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77" name="グループ化 1376">
                  <a:extLst>
                    <a:ext uri="{FF2B5EF4-FFF2-40B4-BE49-F238E27FC236}">
                      <a16:creationId xmlns:a16="http://schemas.microsoft.com/office/drawing/2014/main" id="{C4F98D54-BFDF-47F7-89EC-A024EF6F7080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381" name="楕円 175">
                    <a:extLst>
                      <a:ext uri="{FF2B5EF4-FFF2-40B4-BE49-F238E27FC236}">
                        <a16:creationId xmlns:a16="http://schemas.microsoft.com/office/drawing/2014/main" id="{10979549-14D0-4A06-8B33-CB1D9E4DC5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82" name="楕円 27">
                    <a:extLst>
                      <a:ext uri="{FF2B5EF4-FFF2-40B4-BE49-F238E27FC236}">
                        <a16:creationId xmlns:a16="http://schemas.microsoft.com/office/drawing/2014/main" id="{64F9697C-CEC3-42C0-966C-4A706AFE38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78" name="グループ化 1377">
                  <a:extLst>
                    <a:ext uri="{FF2B5EF4-FFF2-40B4-BE49-F238E27FC236}">
                      <a16:creationId xmlns:a16="http://schemas.microsoft.com/office/drawing/2014/main" id="{27040BCB-1B79-41D5-928F-6B62AD206A9B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1379" name="楕円 175">
                    <a:extLst>
                      <a:ext uri="{FF2B5EF4-FFF2-40B4-BE49-F238E27FC236}">
                        <a16:creationId xmlns:a16="http://schemas.microsoft.com/office/drawing/2014/main" id="{110480AA-9F4F-4256-B861-2BFC5FB036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80" name="楕円 27">
                    <a:extLst>
                      <a:ext uri="{FF2B5EF4-FFF2-40B4-BE49-F238E27FC236}">
                        <a16:creationId xmlns:a16="http://schemas.microsoft.com/office/drawing/2014/main" id="{4D030FD6-0B3A-42FA-ABB0-2858255C52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286" name="グループ化 1285">
                <a:extLst>
                  <a:ext uri="{FF2B5EF4-FFF2-40B4-BE49-F238E27FC236}">
                    <a16:creationId xmlns:a16="http://schemas.microsoft.com/office/drawing/2014/main" id="{CF041050-A163-4FE7-A589-B99AB1D6C90B}"/>
                  </a:ext>
                </a:extLst>
              </p:cNvPr>
              <p:cNvGrpSpPr/>
              <p:nvPr/>
            </p:nvGrpSpPr>
            <p:grpSpPr>
              <a:xfrm rot="2700000">
                <a:off x="2965803" y="3403307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1327" name="グループ化 1326">
                  <a:extLst>
                    <a:ext uri="{FF2B5EF4-FFF2-40B4-BE49-F238E27FC236}">
                      <a16:creationId xmlns:a16="http://schemas.microsoft.com/office/drawing/2014/main" id="{43114052-7F7B-4700-AA21-F3B42F35715C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1364" name="楕円 175">
                    <a:extLst>
                      <a:ext uri="{FF2B5EF4-FFF2-40B4-BE49-F238E27FC236}">
                        <a16:creationId xmlns:a16="http://schemas.microsoft.com/office/drawing/2014/main" id="{BA508182-98B7-48B5-97E2-012CD3215E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65" name="楕円 27">
                    <a:extLst>
                      <a:ext uri="{FF2B5EF4-FFF2-40B4-BE49-F238E27FC236}">
                        <a16:creationId xmlns:a16="http://schemas.microsoft.com/office/drawing/2014/main" id="{ED514067-4AE1-439C-80D4-69F92F7EB2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28" name="グループ化 1327">
                  <a:extLst>
                    <a:ext uri="{FF2B5EF4-FFF2-40B4-BE49-F238E27FC236}">
                      <a16:creationId xmlns:a16="http://schemas.microsoft.com/office/drawing/2014/main" id="{33B9686E-3F8C-4C18-B0E2-1FF063D54A18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1362" name="楕円 175">
                    <a:extLst>
                      <a:ext uri="{FF2B5EF4-FFF2-40B4-BE49-F238E27FC236}">
                        <a16:creationId xmlns:a16="http://schemas.microsoft.com/office/drawing/2014/main" id="{B71D1746-F837-49E0-A359-6569650187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63" name="楕円 27">
                    <a:extLst>
                      <a:ext uri="{FF2B5EF4-FFF2-40B4-BE49-F238E27FC236}">
                        <a16:creationId xmlns:a16="http://schemas.microsoft.com/office/drawing/2014/main" id="{9BFB88B8-1107-4D4D-AF7B-05E9CF53D9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29" name="グループ化 1328">
                  <a:extLst>
                    <a:ext uri="{FF2B5EF4-FFF2-40B4-BE49-F238E27FC236}">
                      <a16:creationId xmlns:a16="http://schemas.microsoft.com/office/drawing/2014/main" id="{7A16D2D7-FFC6-4679-B060-425C9012CC80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1360" name="楕円 175">
                    <a:extLst>
                      <a:ext uri="{FF2B5EF4-FFF2-40B4-BE49-F238E27FC236}">
                        <a16:creationId xmlns:a16="http://schemas.microsoft.com/office/drawing/2014/main" id="{48CA4346-E5CF-462A-B920-4074DCBF49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61" name="楕円 27">
                    <a:extLst>
                      <a:ext uri="{FF2B5EF4-FFF2-40B4-BE49-F238E27FC236}">
                        <a16:creationId xmlns:a16="http://schemas.microsoft.com/office/drawing/2014/main" id="{0F558093-3F91-4425-92BD-22AD20E0E2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30" name="グループ化 1329">
                  <a:extLst>
                    <a:ext uri="{FF2B5EF4-FFF2-40B4-BE49-F238E27FC236}">
                      <a16:creationId xmlns:a16="http://schemas.microsoft.com/office/drawing/2014/main" id="{CC539546-F115-45A1-8A2D-92185635D137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1358" name="楕円 175">
                    <a:extLst>
                      <a:ext uri="{FF2B5EF4-FFF2-40B4-BE49-F238E27FC236}">
                        <a16:creationId xmlns:a16="http://schemas.microsoft.com/office/drawing/2014/main" id="{B74B64AE-7DD3-43D1-854A-375742D7B0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59" name="楕円 27">
                    <a:extLst>
                      <a:ext uri="{FF2B5EF4-FFF2-40B4-BE49-F238E27FC236}">
                        <a16:creationId xmlns:a16="http://schemas.microsoft.com/office/drawing/2014/main" id="{AFFC44AB-DB8E-47BE-93DE-00A28C15AE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31" name="グループ化 1330">
                  <a:extLst>
                    <a:ext uri="{FF2B5EF4-FFF2-40B4-BE49-F238E27FC236}">
                      <a16:creationId xmlns:a16="http://schemas.microsoft.com/office/drawing/2014/main" id="{A6E03091-93B1-4101-9866-BB38E35F135E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1356" name="楕円 175">
                    <a:extLst>
                      <a:ext uri="{FF2B5EF4-FFF2-40B4-BE49-F238E27FC236}">
                        <a16:creationId xmlns:a16="http://schemas.microsoft.com/office/drawing/2014/main" id="{23F06173-FF87-4C14-A607-CE28C6DF1C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57" name="楕円 27">
                    <a:extLst>
                      <a:ext uri="{FF2B5EF4-FFF2-40B4-BE49-F238E27FC236}">
                        <a16:creationId xmlns:a16="http://schemas.microsoft.com/office/drawing/2014/main" id="{A0962BFB-D5EC-49DA-8D98-517CB8DFFF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32" name="グループ化 1331">
                  <a:extLst>
                    <a:ext uri="{FF2B5EF4-FFF2-40B4-BE49-F238E27FC236}">
                      <a16:creationId xmlns:a16="http://schemas.microsoft.com/office/drawing/2014/main" id="{BD17897A-1101-40CB-9FE9-170702B87CAA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1354" name="楕円 175">
                    <a:extLst>
                      <a:ext uri="{FF2B5EF4-FFF2-40B4-BE49-F238E27FC236}">
                        <a16:creationId xmlns:a16="http://schemas.microsoft.com/office/drawing/2014/main" id="{FDCDFADB-AC48-4E71-969E-9314F6BAE0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55" name="楕円 27">
                    <a:extLst>
                      <a:ext uri="{FF2B5EF4-FFF2-40B4-BE49-F238E27FC236}">
                        <a16:creationId xmlns:a16="http://schemas.microsoft.com/office/drawing/2014/main" id="{8BD8A676-A4BC-4DB3-A784-4EFFC9C9B8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33" name="グループ化 1332">
                  <a:extLst>
                    <a:ext uri="{FF2B5EF4-FFF2-40B4-BE49-F238E27FC236}">
                      <a16:creationId xmlns:a16="http://schemas.microsoft.com/office/drawing/2014/main" id="{3B1EA0F0-7F84-466F-924C-2482CD04D8D6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1352" name="楕円 175">
                    <a:extLst>
                      <a:ext uri="{FF2B5EF4-FFF2-40B4-BE49-F238E27FC236}">
                        <a16:creationId xmlns:a16="http://schemas.microsoft.com/office/drawing/2014/main" id="{6949B6A5-432B-41AE-A4EB-EC0806964F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53" name="楕円 27">
                    <a:extLst>
                      <a:ext uri="{FF2B5EF4-FFF2-40B4-BE49-F238E27FC236}">
                        <a16:creationId xmlns:a16="http://schemas.microsoft.com/office/drawing/2014/main" id="{BE171893-58EA-493B-A9D0-AF1E7B402D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34" name="グループ化 1333">
                  <a:extLst>
                    <a:ext uri="{FF2B5EF4-FFF2-40B4-BE49-F238E27FC236}">
                      <a16:creationId xmlns:a16="http://schemas.microsoft.com/office/drawing/2014/main" id="{668EDBFE-3867-4DEE-9907-C5611BE4D0A3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1350" name="楕円 175">
                    <a:extLst>
                      <a:ext uri="{FF2B5EF4-FFF2-40B4-BE49-F238E27FC236}">
                        <a16:creationId xmlns:a16="http://schemas.microsoft.com/office/drawing/2014/main" id="{C12B3EB7-5AE6-4C0E-A418-F3190A9CF8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51" name="楕円 27">
                    <a:extLst>
                      <a:ext uri="{FF2B5EF4-FFF2-40B4-BE49-F238E27FC236}">
                        <a16:creationId xmlns:a16="http://schemas.microsoft.com/office/drawing/2014/main" id="{60FE844A-4C55-4FC3-ACA0-362FAF4187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35" name="グループ化 1334">
                  <a:extLst>
                    <a:ext uri="{FF2B5EF4-FFF2-40B4-BE49-F238E27FC236}">
                      <a16:creationId xmlns:a16="http://schemas.microsoft.com/office/drawing/2014/main" id="{A98A6695-FDC5-4DBE-AF4F-091692214FA4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348" name="楕円 175">
                    <a:extLst>
                      <a:ext uri="{FF2B5EF4-FFF2-40B4-BE49-F238E27FC236}">
                        <a16:creationId xmlns:a16="http://schemas.microsoft.com/office/drawing/2014/main" id="{976D48C5-E6F9-4BE6-A98F-1DE9A976F1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49" name="楕円 27">
                    <a:extLst>
                      <a:ext uri="{FF2B5EF4-FFF2-40B4-BE49-F238E27FC236}">
                        <a16:creationId xmlns:a16="http://schemas.microsoft.com/office/drawing/2014/main" id="{B8C007A3-81E2-49AE-94D1-BC554B0C44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36" name="グループ化 1335">
                  <a:extLst>
                    <a:ext uri="{FF2B5EF4-FFF2-40B4-BE49-F238E27FC236}">
                      <a16:creationId xmlns:a16="http://schemas.microsoft.com/office/drawing/2014/main" id="{7FE1CFC7-29CA-4AA4-BD97-E7B302214253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346" name="楕円 175">
                    <a:extLst>
                      <a:ext uri="{FF2B5EF4-FFF2-40B4-BE49-F238E27FC236}">
                        <a16:creationId xmlns:a16="http://schemas.microsoft.com/office/drawing/2014/main" id="{053BE92E-B86C-4278-8D25-CEAF4C4C86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47" name="楕円 27">
                    <a:extLst>
                      <a:ext uri="{FF2B5EF4-FFF2-40B4-BE49-F238E27FC236}">
                        <a16:creationId xmlns:a16="http://schemas.microsoft.com/office/drawing/2014/main" id="{C5A9C3B1-00ED-4690-8F7B-1B2B4F2FAB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37" name="グループ化 1336">
                  <a:extLst>
                    <a:ext uri="{FF2B5EF4-FFF2-40B4-BE49-F238E27FC236}">
                      <a16:creationId xmlns:a16="http://schemas.microsoft.com/office/drawing/2014/main" id="{F12FC658-B419-4076-93DA-04247E0066DD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344" name="楕円 175">
                    <a:extLst>
                      <a:ext uri="{FF2B5EF4-FFF2-40B4-BE49-F238E27FC236}">
                        <a16:creationId xmlns:a16="http://schemas.microsoft.com/office/drawing/2014/main" id="{D10B676C-061B-40A1-B8B8-511E852731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45" name="楕円 27">
                    <a:extLst>
                      <a:ext uri="{FF2B5EF4-FFF2-40B4-BE49-F238E27FC236}">
                        <a16:creationId xmlns:a16="http://schemas.microsoft.com/office/drawing/2014/main" id="{9CDF2A43-923C-4A75-8E5A-B361B27BA6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38" name="グループ化 1337">
                  <a:extLst>
                    <a:ext uri="{FF2B5EF4-FFF2-40B4-BE49-F238E27FC236}">
                      <a16:creationId xmlns:a16="http://schemas.microsoft.com/office/drawing/2014/main" id="{67999062-0C05-4E9D-899B-7C61DB92BD07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342" name="楕円 175">
                    <a:extLst>
                      <a:ext uri="{FF2B5EF4-FFF2-40B4-BE49-F238E27FC236}">
                        <a16:creationId xmlns:a16="http://schemas.microsoft.com/office/drawing/2014/main" id="{184CEBB4-E54B-476C-A150-632A37E968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43" name="楕円 27">
                    <a:extLst>
                      <a:ext uri="{FF2B5EF4-FFF2-40B4-BE49-F238E27FC236}">
                        <a16:creationId xmlns:a16="http://schemas.microsoft.com/office/drawing/2014/main" id="{2F9672FA-A5D5-48BD-8818-02B2BFCE4C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39" name="グループ化 1338">
                  <a:extLst>
                    <a:ext uri="{FF2B5EF4-FFF2-40B4-BE49-F238E27FC236}">
                      <a16:creationId xmlns:a16="http://schemas.microsoft.com/office/drawing/2014/main" id="{AC05463D-DE2A-4850-B448-227530CF4040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1340" name="楕円 175">
                    <a:extLst>
                      <a:ext uri="{FF2B5EF4-FFF2-40B4-BE49-F238E27FC236}">
                        <a16:creationId xmlns:a16="http://schemas.microsoft.com/office/drawing/2014/main" id="{8D91EC00-EECE-404E-AF05-8E650CE43D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41" name="楕円 27">
                    <a:extLst>
                      <a:ext uri="{FF2B5EF4-FFF2-40B4-BE49-F238E27FC236}">
                        <a16:creationId xmlns:a16="http://schemas.microsoft.com/office/drawing/2014/main" id="{1A3CDAA3-15E7-45D6-B265-DB4C5CF52D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287" name="グループ化 1286">
                <a:extLst>
                  <a:ext uri="{FF2B5EF4-FFF2-40B4-BE49-F238E27FC236}">
                    <a16:creationId xmlns:a16="http://schemas.microsoft.com/office/drawing/2014/main" id="{6996A68D-8189-400B-88DE-279946E0C988}"/>
                  </a:ext>
                </a:extLst>
              </p:cNvPr>
              <p:cNvGrpSpPr/>
              <p:nvPr/>
            </p:nvGrpSpPr>
            <p:grpSpPr>
              <a:xfrm rot="2700000">
                <a:off x="2470651" y="3463695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1288" name="グループ化 1287">
                  <a:extLst>
                    <a:ext uri="{FF2B5EF4-FFF2-40B4-BE49-F238E27FC236}">
                      <a16:creationId xmlns:a16="http://schemas.microsoft.com/office/drawing/2014/main" id="{E62EC224-A7C6-4CBD-A735-B6CD70E26271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1325" name="楕円 175">
                    <a:extLst>
                      <a:ext uri="{FF2B5EF4-FFF2-40B4-BE49-F238E27FC236}">
                        <a16:creationId xmlns:a16="http://schemas.microsoft.com/office/drawing/2014/main" id="{D5FFBFCC-CDA6-4C4F-9DE6-E4D004C4EF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26" name="楕円 27">
                    <a:extLst>
                      <a:ext uri="{FF2B5EF4-FFF2-40B4-BE49-F238E27FC236}">
                        <a16:creationId xmlns:a16="http://schemas.microsoft.com/office/drawing/2014/main" id="{4AFF1A6E-A208-4102-8EFA-6F94A86ECA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89" name="グループ化 1288">
                  <a:extLst>
                    <a:ext uri="{FF2B5EF4-FFF2-40B4-BE49-F238E27FC236}">
                      <a16:creationId xmlns:a16="http://schemas.microsoft.com/office/drawing/2014/main" id="{35CB74A0-BB56-4A17-9B1A-CAB5B96AAB8F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1323" name="楕円 175">
                    <a:extLst>
                      <a:ext uri="{FF2B5EF4-FFF2-40B4-BE49-F238E27FC236}">
                        <a16:creationId xmlns:a16="http://schemas.microsoft.com/office/drawing/2014/main" id="{EFCA19F6-CD6A-4CF4-81B1-5864193F15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24" name="楕円 27">
                    <a:extLst>
                      <a:ext uri="{FF2B5EF4-FFF2-40B4-BE49-F238E27FC236}">
                        <a16:creationId xmlns:a16="http://schemas.microsoft.com/office/drawing/2014/main" id="{6F15AD6B-C455-4CA8-9741-9CD2F5C7C2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90" name="グループ化 1289">
                  <a:extLst>
                    <a:ext uri="{FF2B5EF4-FFF2-40B4-BE49-F238E27FC236}">
                      <a16:creationId xmlns:a16="http://schemas.microsoft.com/office/drawing/2014/main" id="{E6FDF565-1E9E-4CC5-B1F0-4C987DD1AE8D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1321" name="楕円 175">
                    <a:extLst>
                      <a:ext uri="{FF2B5EF4-FFF2-40B4-BE49-F238E27FC236}">
                        <a16:creationId xmlns:a16="http://schemas.microsoft.com/office/drawing/2014/main" id="{C31945FB-B443-42E1-BE31-E2F1DE8491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22" name="楕円 27">
                    <a:extLst>
                      <a:ext uri="{FF2B5EF4-FFF2-40B4-BE49-F238E27FC236}">
                        <a16:creationId xmlns:a16="http://schemas.microsoft.com/office/drawing/2014/main" id="{2197D44E-9BC0-4849-8C83-9F5912D3F1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91" name="グループ化 1290">
                  <a:extLst>
                    <a:ext uri="{FF2B5EF4-FFF2-40B4-BE49-F238E27FC236}">
                      <a16:creationId xmlns:a16="http://schemas.microsoft.com/office/drawing/2014/main" id="{47C692CE-C1BC-4BF1-B96D-FBF6169FACE9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1319" name="楕円 175">
                    <a:extLst>
                      <a:ext uri="{FF2B5EF4-FFF2-40B4-BE49-F238E27FC236}">
                        <a16:creationId xmlns:a16="http://schemas.microsoft.com/office/drawing/2014/main" id="{0D5F28A7-801D-4ECF-92A4-4973F6DBA4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20" name="楕円 27">
                    <a:extLst>
                      <a:ext uri="{FF2B5EF4-FFF2-40B4-BE49-F238E27FC236}">
                        <a16:creationId xmlns:a16="http://schemas.microsoft.com/office/drawing/2014/main" id="{254EE28E-138F-42BF-982D-0E26FE2B52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92" name="グループ化 1291">
                  <a:extLst>
                    <a:ext uri="{FF2B5EF4-FFF2-40B4-BE49-F238E27FC236}">
                      <a16:creationId xmlns:a16="http://schemas.microsoft.com/office/drawing/2014/main" id="{AF26F03D-308A-4F15-ABC8-FD819C3AD1C0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1317" name="楕円 175">
                    <a:extLst>
                      <a:ext uri="{FF2B5EF4-FFF2-40B4-BE49-F238E27FC236}">
                        <a16:creationId xmlns:a16="http://schemas.microsoft.com/office/drawing/2014/main" id="{09600798-056B-444F-BD20-324AEB54EC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18" name="楕円 27">
                    <a:extLst>
                      <a:ext uri="{FF2B5EF4-FFF2-40B4-BE49-F238E27FC236}">
                        <a16:creationId xmlns:a16="http://schemas.microsoft.com/office/drawing/2014/main" id="{54683B68-8846-43A5-B2B1-2A95577809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93" name="グループ化 1292">
                  <a:extLst>
                    <a:ext uri="{FF2B5EF4-FFF2-40B4-BE49-F238E27FC236}">
                      <a16:creationId xmlns:a16="http://schemas.microsoft.com/office/drawing/2014/main" id="{209BA041-BA88-4F1F-98C5-8EEBC22583BF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1315" name="楕円 175">
                    <a:extLst>
                      <a:ext uri="{FF2B5EF4-FFF2-40B4-BE49-F238E27FC236}">
                        <a16:creationId xmlns:a16="http://schemas.microsoft.com/office/drawing/2014/main" id="{9B13D1F4-5567-47FC-A1A0-67FE016267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16" name="楕円 27">
                    <a:extLst>
                      <a:ext uri="{FF2B5EF4-FFF2-40B4-BE49-F238E27FC236}">
                        <a16:creationId xmlns:a16="http://schemas.microsoft.com/office/drawing/2014/main" id="{64BC9D6C-A0EF-4320-96DD-3068E36958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94" name="グループ化 1293">
                  <a:extLst>
                    <a:ext uri="{FF2B5EF4-FFF2-40B4-BE49-F238E27FC236}">
                      <a16:creationId xmlns:a16="http://schemas.microsoft.com/office/drawing/2014/main" id="{7DE27635-EC4F-4CD6-A67A-DD02639B4CA8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1313" name="楕円 175">
                    <a:extLst>
                      <a:ext uri="{FF2B5EF4-FFF2-40B4-BE49-F238E27FC236}">
                        <a16:creationId xmlns:a16="http://schemas.microsoft.com/office/drawing/2014/main" id="{F76D6FCE-36A0-492C-A311-0BF54AED84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14" name="楕円 27">
                    <a:extLst>
                      <a:ext uri="{FF2B5EF4-FFF2-40B4-BE49-F238E27FC236}">
                        <a16:creationId xmlns:a16="http://schemas.microsoft.com/office/drawing/2014/main" id="{43A1DADF-5229-4FC0-8574-664A074A55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95" name="グループ化 1294">
                  <a:extLst>
                    <a:ext uri="{FF2B5EF4-FFF2-40B4-BE49-F238E27FC236}">
                      <a16:creationId xmlns:a16="http://schemas.microsoft.com/office/drawing/2014/main" id="{896F4CD0-E7AA-4808-8D16-F6A0877F058C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1311" name="楕円 175">
                    <a:extLst>
                      <a:ext uri="{FF2B5EF4-FFF2-40B4-BE49-F238E27FC236}">
                        <a16:creationId xmlns:a16="http://schemas.microsoft.com/office/drawing/2014/main" id="{85C6320A-9589-4970-96B1-25F1A62C8E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12" name="楕円 27">
                    <a:extLst>
                      <a:ext uri="{FF2B5EF4-FFF2-40B4-BE49-F238E27FC236}">
                        <a16:creationId xmlns:a16="http://schemas.microsoft.com/office/drawing/2014/main" id="{6540BB31-1116-4479-89E2-D24D217573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96" name="グループ化 1295">
                  <a:extLst>
                    <a:ext uri="{FF2B5EF4-FFF2-40B4-BE49-F238E27FC236}">
                      <a16:creationId xmlns:a16="http://schemas.microsoft.com/office/drawing/2014/main" id="{D2D94244-6188-4042-8F9D-2D8BD1ED8309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309" name="楕円 175">
                    <a:extLst>
                      <a:ext uri="{FF2B5EF4-FFF2-40B4-BE49-F238E27FC236}">
                        <a16:creationId xmlns:a16="http://schemas.microsoft.com/office/drawing/2014/main" id="{D502A1B9-49F5-4DD9-8D59-6FE4E5D798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10" name="楕円 27">
                    <a:extLst>
                      <a:ext uri="{FF2B5EF4-FFF2-40B4-BE49-F238E27FC236}">
                        <a16:creationId xmlns:a16="http://schemas.microsoft.com/office/drawing/2014/main" id="{AF87AD5B-0254-4D47-A0E6-CBF2478942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97" name="グループ化 1296">
                  <a:extLst>
                    <a:ext uri="{FF2B5EF4-FFF2-40B4-BE49-F238E27FC236}">
                      <a16:creationId xmlns:a16="http://schemas.microsoft.com/office/drawing/2014/main" id="{3B15430C-9A28-4014-B508-98E49F94E810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307" name="楕円 175">
                    <a:extLst>
                      <a:ext uri="{FF2B5EF4-FFF2-40B4-BE49-F238E27FC236}">
                        <a16:creationId xmlns:a16="http://schemas.microsoft.com/office/drawing/2014/main" id="{5B825E33-CD75-429B-85D9-4B7B0B4D88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08" name="楕円 27">
                    <a:extLst>
                      <a:ext uri="{FF2B5EF4-FFF2-40B4-BE49-F238E27FC236}">
                        <a16:creationId xmlns:a16="http://schemas.microsoft.com/office/drawing/2014/main" id="{D4737EF1-B19D-4CF9-AD6D-AB48AD9451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98" name="グループ化 1297">
                  <a:extLst>
                    <a:ext uri="{FF2B5EF4-FFF2-40B4-BE49-F238E27FC236}">
                      <a16:creationId xmlns:a16="http://schemas.microsoft.com/office/drawing/2014/main" id="{2928221C-3F6B-473D-B1BD-9E86D31BC926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305" name="楕円 175">
                    <a:extLst>
                      <a:ext uri="{FF2B5EF4-FFF2-40B4-BE49-F238E27FC236}">
                        <a16:creationId xmlns:a16="http://schemas.microsoft.com/office/drawing/2014/main" id="{B90CF0D8-643B-4DC1-B8F7-B55AB317B0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06" name="楕円 27">
                    <a:extLst>
                      <a:ext uri="{FF2B5EF4-FFF2-40B4-BE49-F238E27FC236}">
                        <a16:creationId xmlns:a16="http://schemas.microsoft.com/office/drawing/2014/main" id="{12E4C2DF-11C7-4702-9CF7-288053E14E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299" name="グループ化 1298">
                  <a:extLst>
                    <a:ext uri="{FF2B5EF4-FFF2-40B4-BE49-F238E27FC236}">
                      <a16:creationId xmlns:a16="http://schemas.microsoft.com/office/drawing/2014/main" id="{E0CB9B14-C1F9-4B40-963F-C8997545E90D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303" name="楕円 175">
                    <a:extLst>
                      <a:ext uri="{FF2B5EF4-FFF2-40B4-BE49-F238E27FC236}">
                        <a16:creationId xmlns:a16="http://schemas.microsoft.com/office/drawing/2014/main" id="{57782F2F-3531-47F4-A56A-FC21C04040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04" name="楕円 27">
                    <a:extLst>
                      <a:ext uri="{FF2B5EF4-FFF2-40B4-BE49-F238E27FC236}">
                        <a16:creationId xmlns:a16="http://schemas.microsoft.com/office/drawing/2014/main" id="{DBE9D8C5-F376-4F24-A5CA-87C68F4564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300" name="グループ化 1299">
                  <a:extLst>
                    <a:ext uri="{FF2B5EF4-FFF2-40B4-BE49-F238E27FC236}">
                      <a16:creationId xmlns:a16="http://schemas.microsoft.com/office/drawing/2014/main" id="{C48C1763-CD6F-4EA0-AFF3-FEC4514C5480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1301" name="楕円 175">
                    <a:extLst>
                      <a:ext uri="{FF2B5EF4-FFF2-40B4-BE49-F238E27FC236}">
                        <a16:creationId xmlns:a16="http://schemas.microsoft.com/office/drawing/2014/main" id="{84C4539D-2049-4E1C-BD0C-2CAD051AD2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302" name="楕円 27">
                    <a:extLst>
                      <a:ext uri="{FF2B5EF4-FFF2-40B4-BE49-F238E27FC236}">
                        <a16:creationId xmlns:a16="http://schemas.microsoft.com/office/drawing/2014/main" id="{090E09A1-40B4-40E8-8125-059BB1A439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1530" name="グループ化 1529">
            <a:extLst>
              <a:ext uri="{FF2B5EF4-FFF2-40B4-BE49-F238E27FC236}">
                <a16:creationId xmlns:a16="http://schemas.microsoft.com/office/drawing/2014/main" id="{57D935FD-82C8-4A22-BC96-5C2608D920C7}"/>
              </a:ext>
            </a:extLst>
          </p:cNvPr>
          <p:cNvGrpSpPr/>
          <p:nvPr/>
        </p:nvGrpSpPr>
        <p:grpSpPr>
          <a:xfrm>
            <a:off x="385226" y="5285153"/>
            <a:ext cx="1042761" cy="813151"/>
            <a:chOff x="1798524" y="3922490"/>
            <a:chExt cx="2133396" cy="1663635"/>
          </a:xfrm>
        </p:grpSpPr>
        <p:grpSp>
          <p:nvGrpSpPr>
            <p:cNvPr id="1531" name="グループ化 1530">
              <a:extLst>
                <a:ext uri="{FF2B5EF4-FFF2-40B4-BE49-F238E27FC236}">
                  <a16:creationId xmlns:a16="http://schemas.microsoft.com/office/drawing/2014/main" id="{636D1035-789D-4DB7-B7E8-C9057F76C54C}"/>
                </a:ext>
              </a:extLst>
            </p:cNvPr>
            <p:cNvGrpSpPr/>
            <p:nvPr/>
          </p:nvGrpSpPr>
          <p:grpSpPr>
            <a:xfrm rot="423287">
              <a:off x="2849752" y="3922490"/>
              <a:ext cx="413460" cy="646584"/>
              <a:chOff x="2938265" y="4475537"/>
              <a:chExt cx="513117" cy="748890"/>
            </a:xfrm>
          </p:grpSpPr>
          <p:sp>
            <p:nvSpPr>
              <p:cNvPr id="1592" name="フリーフォーム: 図形 1591">
                <a:extLst>
                  <a:ext uri="{FF2B5EF4-FFF2-40B4-BE49-F238E27FC236}">
                    <a16:creationId xmlns:a16="http://schemas.microsoft.com/office/drawing/2014/main" id="{630FEDAA-3A68-49B4-BE29-0A44091E3B8B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93" name="楕円 27">
                <a:extLst>
                  <a:ext uri="{FF2B5EF4-FFF2-40B4-BE49-F238E27FC236}">
                    <a16:creationId xmlns:a16="http://schemas.microsoft.com/office/drawing/2014/main" id="{5FF98B2D-8D42-4D60-9987-571C5B5A12D6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32" name="グループ化 1531">
              <a:extLst>
                <a:ext uri="{FF2B5EF4-FFF2-40B4-BE49-F238E27FC236}">
                  <a16:creationId xmlns:a16="http://schemas.microsoft.com/office/drawing/2014/main" id="{D3A921F2-5245-49E8-8D3B-31B929CDA320}"/>
                </a:ext>
              </a:extLst>
            </p:cNvPr>
            <p:cNvGrpSpPr/>
            <p:nvPr/>
          </p:nvGrpSpPr>
          <p:grpSpPr>
            <a:xfrm rot="423287">
              <a:off x="3011676" y="4033615"/>
              <a:ext cx="413460" cy="646584"/>
              <a:chOff x="2938265" y="4475537"/>
              <a:chExt cx="513117" cy="748890"/>
            </a:xfrm>
          </p:grpSpPr>
          <p:sp>
            <p:nvSpPr>
              <p:cNvPr id="1590" name="フリーフォーム: 図形 1589">
                <a:extLst>
                  <a:ext uri="{FF2B5EF4-FFF2-40B4-BE49-F238E27FC236}">
                    <a16:creationId xmlns:a16="http://schemas.microsoft.com/office/drawing/2014/main" id="{E3681DB5-6B6E-4317-99FA-63519C9BE4D2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91" name="楕円 27">
                <a:extLst>
                  <a:ext uri="{FF2B5EF4-FFF2-40B4-BE49-F238E27FC236}">
                    <a16:creationId xmlns:a16="http://schemas.microsoft.com/office/drawing/2014/main" id="{C097A958-0C9C-47FD-A2D5-CF228C2B927D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33" name="グループ化 1532">
              <a:extLst>
                <a:ext uri="{FF2B5EF4-FFF2-40B4-BE49-F238E27FC236}">
                  <a16:creationId xmlns:a16="http://schemas.microsoft.com/office/drawing/2014/main" id="{BF5C164D-CAC7-4B6F-847B-3FADA05835F0}"/>
                </a:ext>
              </a:extLst>
            </p:cNvPr>
            <p:cNvGrpSpPr/>
            <p:nvPr/>
          </p:nvGrpSpPr>
          <p:grpSpPr>
            <a:xfrm rot="423287">
              <a:off x="3210060" y="4121896"/>
              <a:ext cx="403120" cy="704604"/>
              <a:chOff x="2938265" y="4475537"/>
              <a:chExt cx="513117" cy="748890"/>
            </a:xfrm>
          </p:grpSpPr>
          <p:sp>
            <p:nvSpPr>
              <p:cNvPr id="1588" name="フリーフォーム: 図形 1587">
                <a:extLst>
                  <a:ext uri="{FF2B5EF4-FFF2-40B4-BE49-F238E27FC236}">
                    <a16:creationId xmlns:a16="http://schemas.microsoft.com/office/drawing/2014/main" id="{8159F0BD-1947-49F1-93DB-540104D4EBA6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89" name="楕円 27">
                <a:extLst>
                  <a:ext uri="{FF2B5EF4-FFF2-40B4-BE49-F238E27FC236}">
                    <a16:creationId xmlns:a16="http://schemas.microsoft.com/office/drawing/2014/main" id="{47FEA61E-E3EF-4E9D-880D-CBD134F054F0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34" name="グループ化 1533">
              <a:extLst>
                <a:ext uri="{FF2B5EF4-FFF2-40B4-BE49-F238E27FC236}">
                  <a16:creationId xmlns:a16="http://schemas.microsoft.com/office/drawing/2014/main" id="{EBE16B0B-2EE1-415A-84B2-265C0D85B3A4}"/>
                </a:ext>
              </a:extLst>
            </p:cNvPr>
            <p:cNvGrpSpPr/>
            <p:nvPr/>
          </p:nvGrpSpPr>
          <p:grpSpPr>
            <a:xfrm rot="20396436">
              <a:off x="2040623" y="4068291"/>
              <a:ext cx="413460" cy="646584"/>
              <a:chOff x="2938265" y="4475537"/>
              <a:chExt cx="513117" cy="748890"/>
            </a:xfrm>
          </p:grpSpPr>
          <p:sp>
            <p:nvSpPr>
              <p:cNvPr id="1586" name="フリーフォーム: 図形 1585">
                <a:extLst>
                  <a:ext uri="{FF2B5EF4-FFF2-40B4-BE49-F238E27FC236}">
                    <a16:creationId xmlns:a16="http://schemas.microsoft.com/office/drawing/2014/main" id="{5DDACA1F-79CF-411C-8CFE-15B948614595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87" name="楕円 27">
                <a:extLst>
                  <a:ext uri="{FF2B5EF4-FFF2-40B4-BE49-F238E27FC236}">
                    <a16:creationId xmlns:a16="http://schemas.microsoft.com/office/drawing/2014/main" id="{B8E0FFB6-3555-4DF5-9597-E37FB2AB4EA1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35" name="グループ化 1534">
              <a:extLst>
                <a:ext uri="{FF2B5EF4-FFF2-40B4-BE49-F238E27FC236}">
                  <a16:creationId xmlns:a16="http://schemas.microsoft.com/office/drawing/2014/main" id="{9E3FD58C-DFBB-4E0E-B328-2842221A8920}"/>
                </a:ext>
              </a:extLst>
            </p:cNvPr>
            <p:cNvGrpSpPr/>
            <p:nvPr/>
          </p:nvGrpSpPr>
          <p:grpSpPr>
            <a:xfrm rot="20652085">
              <a:off x="1930536" y="4290171"/>
              <a:ext cx="403120" cy="704604"/>
              <a:chOff x="2938265" y="4475537"/>
              <a:chExt cx="513117" cy="748890"/>
            </a:xfrm>
          </p:grpSpPr>
          <p:sp>
            <p:nvSpPr>
              <p:cNvPr id="1584" name="フリーフォーム: 図形 1583">
                <a:extLst>
                  <a:ext uri="{FF2B5EF4-FFF2-40B4-BE49-F238E27FC236}">
                    <a16:creationId xmlns:a16="http://schemas.microsoft.com/office/drawing/2014/main" id="{6C4BDB3A-7158-463C-A0C2-35530475D3C9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85" name="楕円 27">
                <a:extLst>
                  <a:ext uri="{FF2B5EF4-FFF2-40B4-BE49-F238E27FC236}">
                    <a16:creationId xmlns:a16="http://schemas.microsoft.com/office/drawing/2014/main" id="{A1129C18-18AA-4C92-A224-26CCFF392C6D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36" name="グループ化 1535">
              <a:extLst>
                <a:ext uri="{FF2B5EF4-FFF2-40B4-BE49-F238E27FC236}">
                  <a16:creationId xmlns:a16="http://schemas.microsoft.com/office/drawing/2014/main" id="{ED840D39-9071-45A0-A32E-4353C76C6DE4}"/>
                </a:ext>
              </a:extLst>
            </p:cNvPr>
            <p:cNvGrpSpPr/>
            <p:nvPr/>
          </p:nvGrpSpPr>
          <p:grpSpPr>
            <a:xfrm>
              <a:off x="3467235" y="4248896"/>
              <a:ext cx="403120" cy="704604"/>
              <a:chOff x="2938265" y="4475537"/>
              <a:chExt cx="513117" cy="748890"/>
            </a:xfrm>
          </p:grpSpPr>
          <p:sp>
            <p:nvSpPr>
              <p:cNvPr id="1582" name="フリーフォーム: 図形 1581">
                <a:extLst>
                  <a:ext uri="{FF2B5EF4-FFF2-40B4-BE49-F238E27FC236}">
                    <a16:creationId xmlns:a16="http://schemas.microsoft.com/office/drawing/2014/main" id="{6D22A5BE-5AFB-4F64-B7F3-E31B09EBA779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83" name="楕円 27">
                <a:extLst>
                  <a:ext uri="{FF2B5EF4-FFF2-40B4-BE49-F238E27FC236}">
                    <a16:creationId xmlns:a16="http://schemas.microsoft.com/office/drawing/2014/main" id="{3898F733-D2D3-4D7F-8376-DF7E6B183DBA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37" name="グループ化 1536">
              <a:extLst>
                <a:ext uri="{FF2B5EF4-FFF2-40B4-BE49-F238E27FC236}">
                  <a16:creationId xmlns:a16="http://schemas.microsoft.com/office/drawing/2014/main" id="{B15F07BF-7C71-4B96-9FB7-1F309D5DB799}"/>
                </a:ext>
              </a:extLst>
            </p:cNvPr>
            <p:cNvGrpSpPr/>
            <p:nvPr/>
          </p:nvGrpSpPr>
          <p:grpSpPr>
            <a:xfrm rot="20652085">
              <a:off x="2413135" y="3950447"/>
              <a:ext cx="403120" cy="704604"/>
              <a:chOff x="2938265" y="4475537"/>
              <a:chExt cx="513117" cy="748890"/>
            </a:xfrm>
          </p:grpSpPr>
          <p:sp>
            <p:nvSpPr>
              <p:cNvPr id="1580" name="フリーフォーム: 図形 1579">
                <a:extLst>
                  <a:ext uri="{FF2B5EF4-FFF2-40B4-BE49-F238E27FC236}">
                    <a16:creationId xmlns:a16="http://schemas.microsoft.com/office/drawing/2014/main" id="{FC092FEB-9894-46EE-A3AE-600F962F379F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81" name="楕円 27">
                <a:extLst>
                  <a:ext uri="{FF2B5EF4-FFF2-40B4-BE49-F238E27FC236}">
                    <a16:creationId xmlns:a16="http://schemas.microsoft.com/office/drawing/2014/main" id="{830C0562-C26E-4D30-8B21-16CB75068A8F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38" name="グループ化 1537">
              <a:extLst>
                <a:ext uri="{FF2B5EF4-FFF2-40B4-BE49-F238E27FC236}">
                  <a16:creationId xmlns:a16="http://schemas.microsoft.com/office/drawing/2014/main" id="{E7286604-D9BE-4772-8AA6-2EA8E2D06105}"/>
                </a:ext>
              </a:extLst>
            </p:cNvPr>
            <p:cNvGrpSpPr/>
            <p:nvPr/>
          </p:nvGrpSpPr>
          <p:grpSpPr>
            <a:xfrm rot="20652085">
              <a:off x="2216285" y="4121896"/>
              <a:ext cx="403120" cy="704604"/>
              <a:chOff x="2938265" y="4475537"/>
              <a:chExt cx="513117" cy="748890"/>
            </a:xfrm>
          </p:grpSpPr>
          <p:sp>
            <p:nvSpPr>
              <p:cNvPr id="1578" name="フリーフォーム: 図形 1577">
                <a:extLst>
                  <a:ext uri="{FF2B5EF4-FFF2-40B4-BE49-F238E27FC236}">
                    <a16:creationId xmlns:a16="http://schemas.microsoft.com/office/drawing/2014/main" id="{EC881B19-A92E-4F98-B1C2-3EDDB8BC4088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79" name="楕円 27">
                <a:extLst>
                  <a:ext uri="{FF2B5EF4-FFF2-40B4-BE49-F238E27FC236}">
                    <a16:creationId xmlns:a16="http://schemas.microsoft.com/office/drawing/2014/main" id="{85ABA834-E60D-4A7F-9682-27069CEF6F7D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39" name="グループ化 1538">
              <a:extLst>
                <a:ext uri="{FF2B5EF4-FFF2-40B4-BE49-F238E27FC236}">
                  <a16:creationId xmlns:a16="http://schemas.microsoft.com/office/drawing/2014/main" id="{7822CD86-97D1-4657-9F98-AF6C2AE5FEFB}"/>
                </a:ext>
              </a:extLst>
            </p:cNvPr>
            <p:cNvGrpSpPr/>
            <p:nvPr/>
          </p:nvGrpSpPr>
          <p:grpSpPr>
            <a:xfrm>
              <a:off x="2661658" y="3960051"/>
              <a:ext cx="450499" cy="721613"/>
              <a:chOff x="2914896" y="4502814"/>
              <a:chExt cx="450499" cy="721613"/>
            </a:xfrm>
          </p:grpSpPr>
          <p:sp>
            <p:nvSpPr>
              <p:cNvPr id="1576" name="フリーフォーム: 図形 1575">
                <a:extLst>
                  <a:ext uri="{FF2B5EF4-FFF2-40B4-BE49-F238E27FC236}">
                    <a16:creationId xmlns:a16="http://schemas.microsoft.com/office/drawing/2014/main" id="{0EE1C6FA-F11D-4EC6-B04C-ACB83744682C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77" name="楕円 27">
                <a:extLst>
                  <a:ext uri="{FF2B5EF4-FFF2-40B4-BE49-F238E27FC236}">
                    <a16:creationId xmlns:a16="http://schemas.microsoft.com/office/drawing/2014/main" id="{504B66F1-E603-4A6E-9BDB-5169747E65D9}"/>
                  </a:ext>
                </a:extLst>
              </p:cNvPr>
              <p:cNvSpPr/>
              <p:nvPr/>
            </p:nvSpPr>
            <p:spPr bwMode="auto">
              <a:xfrm>
                <a:off x="2914896" y="4502814"/>
                <a:ext cx="450499" cy="35442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40" name="グループ化 1539">
              <a:extLst>
                <a:ext uri="{FF2B5EF4-FFF2-40B4-BE49-F238E27FC236}">
                  <a16:creationId xmlns:a16="http://schemas.microsoft.com/office/drawing/2014/main" id="{3EB97FE5-0721-444E-A701-1FB5EAFA80C6}"/>
                </a:ext>
              </a:extLst>
            </p:cNvPr>
            <p:cNvGrpSpPr/>
            <p:nvPr/>
          </p:nvGrpSpPr>
          <p:grpSpPr>
            <a:xfrm>
              <a:off x="2408794" y="4124689"/>
              <a:ext cx="513117" cy="748890"/>
              <a:chOff x="2938265" y="4475537"/>
              <a:chExt cx="513117" cy="748890"/>
            </a:xfrm>
          </p:grpSpPr>
          <p:sp>
            <p:nvSpPr>
              <p:cNvPr id="1574" name="フリーフォーム: 図形 1573">
                <a:extLst>
                  <a:ext uri="{FF2B5EF4-FFF2-40B4-BE49-F238E27FC236}">
                    <a16:creationId xmlns:a16="http://schemas.microsoft.com/office/drawing/2014/main" id="{34E27171-80B4-42A3-984F-68713885158C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75" name="楕円 27">
                <a:extLst>
                  <a:ext uri="{FF2B5EF4-FFF2-40B4-BE49-F238E27FC236}">
                    <a16:creationId xmlns:a16="http://schemas.microsoft.com/office/drawing/2014/main" id="{5499692E-B8CF-46CA-8B3B-6B1E37C5D104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41" name="グループ化 1540">
              <a:extLst>
                <a:ext uri="{FF2B5EF4-FFF2-40B4-BE49-F238E27FC236}">
                  <a16:creationId xmlns:a16="http://schemas.microsoft.com/office/drawing/2014/main" id="{714DE0CD-84E9-4626-8123-533257E71760}"/>
                </a:ext>
              </a:extLst>
            </p:cNvPr>
            <p:cNvGrpSpPr/>
            <p:nvPr/>
          </p:nvGrpSpPr>
          <p:grpSpPr>
            <a:xfrm>
              <a:off x="2796144" y="4197825"/>
              <a:ext cx="513117" cy="748890"/>
              <a:chOff x="2938265" y="4475537"/>
              <a:chExt cx="513117" cy="748890"/>
            </a:xfrm>
          </p:grpSpPr>
          <p:sp>
            <p:nvSpPr>
              <p:cNvPr id="1572" name="フリーフォーム: 図形 1571">
                <a:extLst>
                  <a:ext uri="{FF2B5EF4-FFF2-40B4-BE49-F238E27FC236}">
                    <a16:creationId xmlns:a16="http://schemas.microsoft.com/office/drawing/2014/main" id="{9B297ED2-3D75-4064-AC75-018FF0596C55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73" name="楕円 27">
                <a:extLst>
                  <a:ext uri="{FF2B5EF4-FFF2-40B4-BE49-F238E27FC236}">
                    <a16:creationId xmlns:a16="http://schemas.microsoft.com/office/drawing/2014/main" id="{7A75F866-4908-4A20-82F1-F702A8321099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42" name="グループ化 1541">
              <a:extLst>
                <a:ext uri="{FF2B5EF4-FFF2-40B4-BE49-F238E27FC236}">
                  <a16:creationId xmlns:a16="http://schemas.microsoft.com/office/drawing/2014/main" id="{9DE14A19-9264-4478-8474-44C9647274F3}"/>
                </a:ext>
              </a:extLst>
            </p:cNvPr>
            <p:cNvGrpSpPr/>
            <p:nvPr/>
          </p:nvGrpSpPr>
          <p:grpSpPr>
            <a:xfrm>
              <a:off x="3184526" y="4435059"/>
              <a:ext cx="462982" cy="729168"/>
              <a:chOff x="2963333" y="4495259"/>
              <a:chExt cx="462982" cy="729168"/>
            </a:xfrm>
          </p:grpSpPr>
          <p:sp>
            <p:nvSpPr>
              <p:cNvPr id="1570" name="フリーフォーム: 図形 1569">
                <a:extLst>
                  <a:ext uri="{FF2B5EF4-FFF2-40B4-BE49-F238E27FC236}">
                    <a16:creationId xmlns:a16="http://schemas.microsoft.com/office/drawing/2014/main" id="{EA1C26D9-41AA-4D41-818C-396268428916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71" name="楕円 27">
                <a:extLst>
                  <a:ext uri="{FF2B5EF4-FFF2-40B4-BE49-F238E27FC236}">
                    <a16:creationId xmlns:a16="http://schemas.microsoft.com/office/drawing/2014/main" id="{878E8973-9F95-49F0-A7F2-3628CF732CB7}"/>
                  </a:ext>
                </a:extLst>
              </p:cNvPr>
              <p:cNvSpPr/>
              <p:nvPr/>
            </p:nvSpPr>
            <p:spPr bwMode="auto">
              <a:xfrm>
                <a:off x="2963333" y="4495259"/>
                <a:ext cx="462982" cy="36424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43" name="グループ化 1542">
              <a:extLst>
                <a:ext uri="{FF2B5EF4-FFF2-40B4-BE49-F238E27FC236}">
                  <a16:creationId xmlns:a16="http://schemas.microsoft.com/office/drawing/2014/main" id="{BFCD7006-E3C1-4A98-8EFF-3D3490B8C7D2}"/>
                </a:ext>
              </a:extLst>
            </p:cNvPr>
            <p:cNvGrpSpPr/>
            <p:nvPr/>
          </p:nvGrpSpPr>
          <p:grpSpPr>
            <a:xfrm rot="21092404">
              <a:off x="2073608" y="4370887"/>
              <a:ext cx="513117" cy="748890"/>
              <a:chOff x="2938265" y="4475537"/>
              <a:chExt cx="513117" cy="748890"/>
            </a:xfrm>
          </p:grpSpPr>
          <p:sp>
            <p:nvSpPr>
              <p:cNvPr id="1568" name="フリーフォーム: 図形 1567">
                <a:extLst>
                  <a:ext uri="{FF2B5EF4-FFF2-40B4-BE49-F238E27FC236}">
                    <a16:creationId xmlns:a16="http://schemas.microsoft.com/office/drawing/2014/main" id="{AABFA0CC-30EF-4FF8-80B7-B291FF5E9612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69" name="楕円 27">
                <a:extLst>
                  <a:ext uri="{FF2B5EF4-FFF2-40B4-BE49-F238E27FC236}">
                    <a16:creationId xmlns:a16="http://schemas.microsoft.com/office/drawing/2014/main" id="{803368FB-9C7F-453B-80CB-5DF0A727A7EE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44" name="グループ化 1543">
              <a:extLst>
                <a:ext uri="{FF2B5EF4-FFF2-40B4-BE49-F238E27FC236}">
                  <a16:creationId xmlns:a16="http://schemas.microsoft.com/office/drawing/2014/main" id="{CBC07777-8A2F-42D1-8EE2-14C40CBE7FE7}"/>
                </a:ext>
              </a:extLst>
            </p:cNvPr>
            <p:cNvGrpSpPr/>
            <p:nvPr/>
          </p:nvGrpSpPr>
          <p:grpSpPr>
            <a:xfrm rot="648372">
              <a:off x="2451433" y="4414042"/>
              <a:ext cx="513117" cy="748890"/>
              <a:chOff x="2938265" y="4475537"/>
              <a:chExt cx="513117" cy="748890"/>
            </a:xfrm>
          </p:grpSpPr>
          <p:sp>
            <p:nvSpPr>
              <p:cNvPr id="1566" name="フリーフォーム: 図形 1565">
                <a:extLst>
                  <a:ext uri="{FF2B5EF4-FFF2-40B4-BE49-F238E27FC236}">
                    <a16:creationId xmlns:a16="http://schemas.microsoft.com/office/drawing/2014/main" id="{E04170DF-9E12-40D0-9FA2-C5CC7CBD638A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67" name="楕円 27">
                <a:extLst>
                  <a:ext uri="{FF2B5EF4-FFF2-40B4-BE49-F238E27FC236}">
                    <a16:creationId xmlns:a16="http://schemas.microsoft.com/office/drawing/2014/main" id="{E2B8FFE6-5E1F-4EAB-A365-6DE5109A9665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45" name="グループ化 1544">
              <a:extLst>
                <a:ext uri="{FF2B5EF4-FFF2-40B4-BE49-F238E27FC236}">
                  <a16:creationId xmlns:a16="http://schemas.microsoft.com/office/drawing/2014/main" id="{E079D046-8CF7-4ED6-8284-FDC1DE175F48}"/>
                </a:ext>
              </a:extLst>
            </p:cNvPr>
            <p:cNvGrpSpPr/>
            <p:nvPr/>
          </p:nvGrpSpPr>
          <p:grpSpPr>
            <a:xfrm rot="21092404">
              <a:off x="2880398" y="4538104"/>
              <a:ext cx="542488" cy="760442"/>
              <a:chOff x="2923580" y="4463985"/>
              <a:chExt cx="542488" cy="760442"/>
            </a:xfrm>
          </p:grpSpPr>
          <p:sp>
            <p:nvSpPr>
              <p:cNvPr id="1564" name="フリーフォーム: 図形 1563">
                <a:extLst>
                  <a:ext uri="{FF2B5EF4-FFF2-40B4-BE49-F238E27FC236}">
                    <a16:creationId xmlns:a16="http://schemas.microsoft.com/office/drawing/2014/main" id="{6447A584-D9DA-4B96-A5AB-FFF92E9221AA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65" name="楕円 27">
                <a:extLst>
                  <a:ext uri="{FF2B5EF4-FFF2-40B4-BE49-F238E27FC236}">
                    <a16:creationId xmlns:a16="http://schemas.microsoft.com/office/drawing/2014/main" id="{38776E9D-B47F-44FA-9CAA-33984B662548}"/>
                  </a:ext>
                </a:extLst>
              </p:cNvPr>
              <p:cNvSpPr/>
              <p:nvPr/>
            </p:nvSpPr>
            <p:spPr bwMode="auto">
              <a:xfrm>
                <a:off x="2923580" y="4463985"/>
                <a:ext cx="542488" cy="42678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46" name="グループ化 1545">
              <a:extLst>
                <a:ext uri="{FF2B5EF4-FFF2-40B4-BE49-F238E27FC236}">
                  <a16:creationId xmlns:a16="http://schemas.microsoft.com/office/drawing/2014/main" id="{739BC2D6-57A4-48CF-916C-7D301BB1FCB0}"/>
                </a:ext>
              </a:extLst>
            </p:cNvPr>
            <p:cNvGrpSpPr/>
            <p:nvPr/>
          </p:nvGrpSpPr>
          <p:grpSpPr>
            <a:xfrm>
              <a:off x="3540126" y="4549359"/>
              <a:ext cx="391794" cy="716061"/>
              <a:chOff x="2963333" y="4495259"/>
              <a:chExt cx="462982" cy="729168"/>
            </a:xfrm>
          </p:grpSpPr>
          <p:sp>
            <p:nvSpPr>
              <p:cNvPr id="1562" name="フリーフォーム: 図形 1561">
                <a:extLst>
                  <a:ext uri="{FF2B5EF4-FFF2-40B4-BE49-F238E27FC236}">
                    <a16:creationId xmlns:a16="http://schemas.microsoft.com/office/drawing/2014/main" id="{42A222FF-80E5-410E-9A20-3747EF31127A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63" name="楕円 27">
                <a:extLst>
                  <a:ext uri="{FF2B5EF4-FFF2-40B4-BE49-F238E27FC236}">
                    <a16:creationId xmlns:a16="http://schemas.microsoft.com/office/drawing/2014/main" id="{B7F338B6-EED9-4301-A65F-22007BFE5667}"/>
                  </a:ext>
                </a:extLst>
              </p:cNvPr>
              <p:cNvSpPr/>
              <p:nvPr/>
            </p:nvSpPr>
            <p:spPr bwMode="auto">
              <a:xfrm>
                <a:off x="2963333" y="4495259"/>
                <a:ext cx="462982" cy="36424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47" name="グループ化 1546">
              <a:extLst>
                <a:ext uri="{FF2B5EF4-FFF2-40B4-BE49-F238E27FC236}">
                  <a16:creationId xmlns:a16="http://schemas.microsoft.com/office/drawing/2014/main" id="{D8EC579C-92B1-44E4-9AAD-8322AF91A91D}"/>
                </a:ext>
              </a:extLst>
            </p:cNvPr>
            <p:cNvGrpSpPr/>
            <p:nvPr/>
          </p:nvGrpSpPr>
          <p:grpSpPr>
            <a:xfrm rot="21355130" flipH="1">
              <a:off x="1798524" y="4637192"/>
              <a:ext cx="426918" cy="621444"/>
              <a:chOff x="2938265" y="4475537"/>
              <a:chExt cx="513117" cy="748890"/>
            </a:xfrm>
          </p:grpSpPr>
          <p:sp>
            <p:nvSpPr>
              <p:cNvPr id="1560" name="フリーフォーム: 図形 1559">
                <a:extLst>
                  <a:ext uri="{FF2B5EF4-FFF2-40B4-BE49-F238E27FC236}">
                    <a16:creationId xmlns:a16="http://schemas.microsoft.com/office/drawing/2014/main" id="{4FEBDE45-3246-49B5-B676-F4BC4F5F8574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61" name="楕円 27">
                <a:extLst>
                  <a:ext uri="{FF2B5EF4-FFF2-40B4-BE49-F238E27FC236}">
                    <a16:creationId xmlns:a16="http://schemas.microsoft.com/office/drawing/2014/main" id="{D01AC15F-31B3-4697-AFE5-09BBEA0AB1D0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48" name="グループ化 1547">
              <a:extLst>
                <a:ext uri="{FF2B5EF4-FFF2-40B4-BE49-F238E27FC236}">
                  <a16:creationId xmlns:a16="http://schemas.microsoft.com/office/drawing/2014/main" id="{8A759603-B437-4EC4-9D03-A6C5E863D46A}"/>
                </a:ext>
              </a:extLst>
            </p:cNvPr>
            <p:cNvGrpSpPr/>
            <p:nvPr/>
          </p:nvGrpSpPr>
          <p:grpSpPr>
            <a:xfrm rot="21355130" flipH="1">
              <a:off x="2088446" y="4659326"/>
              <a:ext cx="513117" cy="748890"/>
              <a:chOff x="2938265" y="4475537"/>
              <a:chExt cx="513117" cy="748890"/>
            </a:xfrm>
          </p:grpSpPr>
          <p:sp>
            <p:nvSpPr>
              <p:cNvPr id="1558" name="フリーフォーム: 図形 1557">
                <a:extLst>
                  <a:ext uri="{FF2B5EF4-FFF2-40B4-BE49-F238E27FC236}">
                    <a16:creationId xmlns:a16="http://schemas.microsoft.com/office/drawing/2014/main" id="{D6157EC0-5730-4F92-987D-775CD7217F59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59" name="楕円 27">
                <a:extLst>
                  <a:ext uri="{FF2B5EF4-FFF2-40B4-BE49-F238E27FC236}">
                    <a16:creationId xmlns:a16="http://schemas.microsoft.com/office/drawing/2014/main" id="{35BD83D2-F1EA-4A06-82C4-9ED73D5CD0D9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49" name="グループ化 1548">
              <a:extLst>
                <a:ext uri="{FF2B5EF4-FFF2-40B4-BE49-F238E27FC236}">
                  <a16:creationId xmlns:a16="http://schemas.microsoft.com/office/drawing/2014/main" id="{938B2FCE-ECF3-49D7-9A6D-C75AE70D1F8C}"/>
                </a:ext>
              </a:extLst>
            </p:cNvPr>
            <p:cNvGrpSpPr/>
            <p:nvPr/>
          </p:nvGrpSpPr>
          <p:grpSpPr>
            <a:xfrm rot="323023">
              <a:off x="3302524" y="4691185"/>
              <a:ext cx="513117" cy="748890"/>
              <a:chOff x="2938265" y="4475537"/>
              <a:chExt cx="513117" cy="748890"/>
            </a:xfrm>
          </p:grpSpPr>
          <p:sp>
            <p:nvSpPr>
              <p:cNvPr id="1556" name="フリーフォーム: 図形 1555">
                <a:extLst>
                  <a:ext uri="{FF2B5EF4-FFF2-40B4-BE49-F238E27FC236}">
                    <a16:creationId xmlns:a16="http://schemas.microsoft.com/office/drawing/2014/main" id="{466AF67F-31F2-433D-8A9F-3F7B046D13CE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57" name="楕円 27">
                <a:extLst>
                  <a:ext uri="{FF2B5EF4-FFF2-40B4-BE49-F238E27FC236}">
                    <a16:creationId xmlns:a16="http://schemas.microsoft.com/office/drawing/2014/main" id="{9FCB7685-6268-49EE-91BF-48230A4C75BF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50" name="グループ化 1549">
              <a:extLst>
                <a:ext uri="{FF2B5EF4-FFF2-40B4-BE49-F238E27FC236}">
                  <a16:creationId xmlns:a16="http://schemas.microsoft.com/office/drawing/2014/main" id="{07C1C7E2-30A2-42BA-982A-079AF219C343}"/>
                </a:ext>
              </a:extLst>
            </p:cNvPr>
            <p:cNvGrpSpPr/>
            <p:nvPr/>
          </p:nvGrpSpPr>
          <p:grpSpPr>
            <a:xfrm rot="323023">
              <a:off x="2496074" y="4741986"/>
              <a:ext cx="513117" cy="748890"/>
              <a:chOff x="2938265" y="4475537"/>
              <a:chExt cx="513117" cy="748890"/>
            </a:xfrm>
          </p:grpSpPr>
          <p:sp>
            <p:nvSpPr>
              <p:cNvPr id="1554" name="フリーフォーム: 図形 1553">
                <a:extLst>
                  <a:ext uri="{FF2B5EF4-FFF2-40B4-BE49-F238E27FC236}">
                    <a16:creationId xmlns:a16="http://schemas.microsoft.com/office/drawing/2014/main" id="{BCD5A7CA-3CD9-4A05-ABEB-4E234FCCD533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55" name="楕円 27">
                <a:extLst>
                  <a:ext uri="{FF2B5EF4-FFF2-40B4-BE49-F238E27FC236}">
                    <a16:creationId xmlns:a16="http://schemas.microsoft.com/office/drawing/2014/main" id="{681B3161-849C-4026-A1DD-08F22D6A6005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51" name="グループ化 1550">
              <a:extLst>
                <a:ext uri="{FF2B5EF4-FFF2-40B4-BE49-F238E27FC236}">
                  <a16:creationId xmlns:a16="http://schemas.microsoft.com/office/drawing/2014/main" id="{8BE8E7BE-A550-4625-A5F3-950CF02274A9}"/>
                </a:ext>
              </a:extLst>
            </p:cNvPr>
            <p:cNvGrpSpPr/>
            <p:nvPr/>
          </p:nvGrpSpPr>
          <p:grpSpPr>
            <a:xfrm rot="323023">
              <a:off x="2953274" y="4837235"/>
              <a:ext cx="513117" cy="748890"/>
              <a:chOff x="2938265" y="4475537"/>
              <a:chExt cx="513117" cy="748890"/>
            </a:xfrm>
          </p:grpSpPr>
          <p:sp>
            <p:nvSpPr>
              <p:cNvPr id="1552" name="フリーフォーム: 図形 1551">
                <a:extLst>
                  <a:ext uri="{FF2B5EF4-FFF2-40B4-BE49-F238E27FC236}">
                    <a16:creationId xmlns:a16="http://schemas.microsoft.com/office/drawing/2014/main" id="{BBCFDBBD-0FD7-4789-BA3E-DBC1BD070FB6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53" name="楕円 27">
                <a:extLst>
                  <a:ext uri="{FF2B5EF4-FFF2-40B4-BE49-F238E27FC236}">
                    <a16:creationId xmlns:a16="http://schemas.microsoft.com/office/drawing/2014/main" id="{0E3810C3-1531-4D6E-B252-C8BE217ED091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sp>
        <p:nvSpPr>
          <p:cNvPr id="1594" name="吹き出し: 円形 1593">
            <a:extLst>
              <a:ext uri="{FF2B5EF4-FFF2-40B4-BE49-F238E27FC236}">
                <a16:creationId xmlns:a16="http://schemas.microsoft.com/office/drawing/2014/main" id="{0C8C1635-0CF3-463D-914F-2CB269A93E2D}"/>
              </a:ext>
            </a:extLst>
          </p:cNvPr>
          <p:cNvSpPr/>
          <p:nvPr/>
        </p:nvSpPr>
        <p:spPr>
          <a:xfrm>
            <a:off x="414338" y="3682424"/>
            <a:ext cx="773673" cy="489982"/>
          </a:xfrm>
          <a:prstGeom prst="wedgeEllipseCallout">
            <a:avLst>
              <a:gd name="adj1" fmla="val 44481"/>
              <a:gd name="adj2" fmla="val 5331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キノコ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95" name="テキスト ボックス 1594">
            <a:extLst>
              <a:ext uri="{FF2B5EF4-FFF2-40B4-BE49-F238E27FC236}">
                <a16:creationId xmlns:a16="http://schemas.microsoft.com/office/drawing/2014/main" id="{80C6FCCB-8A0B-4D70-A90E-D27057BDC630}"/>
              </a:ext>
            </a:extLst>
          </p:cNvPr>
          <p:cNvSpPr txBox="1"/>
          <p:nvPr/>
        </p:nvSpPr>
        <p:spPr>
          <a:xfrm>
            <a:off x="167738" y="6464517"/>
            <a:ext cx="3672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マイタケ、エリンギ、なめこ、しめじ</a:t>
            </a:r>
          </a:p>
        </p:txBody>
      </p:sp>
      <p:grpSp>
        <p:nvGrpSpPr>
          <p:cNvPr id="1596" name="グループ化 1595">
            <a:extLst>
              <a:ext uri="{FF2B5EF4-FFF2-40B4-BE49-F238E27FC236}">
                <a16:creationId xmlns:a16="http://schemas.microsoft.com/office/drawing/2014/main" id="{43943FB8-C560-40E3-8595-80929653F6C4}"/>
              </a:ext>
            </a:extLst>
          </p:cNvPr>
          <p:cNvGrpSpPr/>
          <p:nvPr/>
        </p:nvGrpSpPr>
        <p:grpSpPr>
          <a:xfrm>
            <a:off x="5420348" y="5528487"/>
            <a:ext cx="1621450" cy="1144539"/>
            <a:chOff x="1334888" y="2309937"/>
            <a:chExt cx="4042540" cy="2983032"/>
          </a:xfrm>
        </p:grpSpPr>
        <p:sp>
          <p:nvSpPr>
            <p:cNvPr id="1597" name="楕円 1596">
              <a:extLst>
                <a:ext uri="{FF2B5EF4-FFF2-40B4-BE49-F238E27FC236}">
                  <a16:creationId xmlns:a16="http://schemas.microsoft.com/office/drawing/2014/main" id="{C00F1EDE-58E9-490A-A35C-7F75334389A0}"/>
                </a:ext>
              </a:extLst>
            </p:cNvPr>
            <p:cNvSpPr/>
            <p:nvPr/>
          </p:nvSpPr>
          <p:spPr>
            <a:xfrm>
              <a:off x="1390403" y="2309937"/>
              <a:ext cx="3905086" cy="29830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98" name="グループ化 1597">
              <a:extLst>
                <a:ext uri="{FF2B5EF4-FFF2-40B4-BE49-F238E27FC236}">
                  <a16:creationId xmlns:a16="http://schemas.microsoft.com/office/drawing/2014/main" id="{9214D015-16C9-4083-8B43-179D5D39E2FE}"/>
                </a:ext>
              </a:extLst>
            </p:cNvPr>
            <p:cNvGrpSpPr/>
            <p:nvPr/>
          </p:nvGrpSpPr>
          <p:grpSpPr>
            <a:xfrm>
              <a:off x="1334888" y="2347547"/>
              <a:ext cx="4042540" cy="2901448"/>
              <a:chOff x="1132665" y="235186"/>
              <a:chExt cx="8406678" cy="6033716"/>
            </a:xfrm>
          </p:grpSpPr>
          <p:grpSp>
            <p:nvGrpSpPr>
              <p:cNvPr id="1604" name="グループ化 1603">
                <a:extLst>
                  <a:ext uri="{FF2B5EF4-FFF2-40B4-BE49-F238E27FC236}">
                    <a16:creationId xmlns:a16="http://schemas.microsoft.com/office/drawing/2014/main" id="{7B5FF631-A487-4476-9617-4D54EE5B2811}"/>
                  </a:ext>
                </a:extLst>
              </p:cNvPr>
              <p:cNvGrpSpPr/>
              <p:nvPr/>
            </p:nvGrpSpPr>
            <p:grpSpPr>
              <a:xfrm>
                <a:off x="1132665" y="842919"/>
                <a:ext cx="3820335" cy="3474104"/>
                <a:chOff x="2125467" y="1203404"/>
                <a:chExt cx="3820335" cy="3906172"/>
              </a:xfrm>
              <a:solidFill>
                <a:srgbClr val="FF99FF"/>
              </a:solidFill>
            </p:grpSpPr>
            <p:sp>
              <p:nvSpPr>
                <p:cNvPr id="1837" name="月 1836">
                  <a:extLst>
                    <a:ext uri="{FF2B5EF4-FFF2-40B4-BE49-F238E27FC236}">
                      <a16:creationId xmlns:a16="http://schemas.microsoft.com/office/drawing/2014/main" id="{E018CB5E-5B01-4192-B778-6BE8E2244941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8" name="月 1837">
                  <a:extLst>
                    <a:ext uri="{FF2B5EF4-FFF2-40B4-BE49-F238E27FC236}">
                      <a16:creationId xmlns:a16="http://schemas.microsoft.com/office/drawing/2014/main" id="{AF8BB940-18EA-4049-88DC-39A87B4DCC57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9" name="月 1838">
                  <a:extLst>
                    <a:ext uri="{FF2B5EF4-FFF2-40B4-BE49-F238E27FC236}">
                      <a16:creationId xmlns:a16="http://schemas.microsoft.com/office/drawing/2014/main" id="{5E029129-066C-490A-A87F-D42E6981E76C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0" name="月 1839">
                  <a:extLst>
                    <a:ext uri="{FF2B5EF4-FFF2-40B4-BE49-F238E27FC236}">
                      <a16:creationId xmlns:a16="http://schemas.microsoft.com/office/drawing/2014/main" id="{E040E5EC-F19C-46DA-A00E-9F87D36E118F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1" name="月 1840">
                  <a:extLst>
                    <a:ext uri="{FF2B5EF4-FFF2-40B4-BE49-F238E27FC236}">
                      <a16:creationId xmlns:a16="http://schemas.microsoft.com/office/drawing/2014/main" id="{6A2ED08A-9B45-4A1A-8D56-CB2274126E5A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2" name="月 1841">
                  <a:extLst>
                    <a:ext uri="{FF2B5EF4-FFF2-40B4-BE49-F238E27FC236}">
                      <a16:creationId xmlns:a16="http://schemas.microsoft.com/office/drawing/2014/main" id="{C7BB5D7D-EE08-43A1-B8FA-2C5103FE409B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3" name="月 1842">
                  <a:extLst>
                    <a:ext uri="{FF2B5EF4-FFF2-40B4-BE49-F238E27FC236}">
                      <a16:creationId xmlns:a16="http://schemas.microsoft.com/office/drawing/2014/main" id="{0B6D26F0-8385-42C9-AF9B-3FC13407EDD2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4" name="月 1843">
                  <a:extLst>
                    <a:ext uri="{FF2B5EF4-FFF2-40B4-BE49-F238E27FC236}">
                      <a16:creationId xmlns:a16="http://schemas.microsoft.com/office/drawing/2014/main" id="{F32138D5-EB66-4A7D-BA2E-87B9EB2CD3CD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5" name="月 1844">
                  <a:extLst>
                    <a:ext uri="{FF2B5EF4-FFF2-40B4-BE49-F238E27FC236}">
                      <a16:creationId xmlns:a16="http://schemas.microsoft.com/office/drawing/2014/main" id="{7737FCBC-638D-43F5-BAB5-D8CB7B5BAF8B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6" name="月 1845">
                  <a:extLst>
                    <a:ext uri="{FF2B5EF4-FFF2-40B4-BE49-F238E27FC236}">
                      <a16:creationId xmlns:a16="http://schemas.microsoft.com/office/drawing/2014/main" id="{1B402F0C-CF65-41F3-9259-ECF866E4B76C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7" name="月 1846">
                  <a:extLst>
                    <a:ext uri="{FF2B5EF4-FFF2-40B4-BE49-F238E27FC236}">
                      <a16:creationId xmlns:a16="http://schemas.microsoft.com/office/drawing/2014/main" id="{320BD816-EE2A-4249-9A59-9E0B6502717A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8" name="月 1847">
                  <a:extLst>
                    <a:ext uri="{FF2B5EF4-FFF2-40B4-BE49-F238E27FC236}">
                      <a16:creationId xmlns:a16="http://schemas.microsoft.com/office/drawing/2014/main" id="{99E737F1-6E43-4789-ABB6-63C7ECE6DB0A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9" name="月 1848">
                  <a:extLst>
                    <a:ext uri="{FF2B5EF4-FFF2-40B4-BE49-F238E27FC236}">
                      <a16:creationId xmlns:a16="http://schemas.microsoft.com/office/drawing/2014/main" id="{E381574C-BA64-4006-895C-C21D674C4E29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0" name="月 1849">
                  <a:extLst>
                    <a:ext uri="{FF2B5EF4-FFF2-40B4-BE49-F238E27FC236}">
                      <a16:creationId xmlns:a16="http://schemas.microsoft.com/office/drawing/2014/main" id="{2CB1C03A-CC05-4D23-81D9-D744C12F63F5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1" name="月 1850">
                  <a:extLst>
                    <a:ext uri="{FF2B5EF4-FFF2-40B4-BE49-F238E27FC236}">
                      <a16:creationId xmlns:a16="http://schemas.microsoft.com/office/drawing/2014/main" id="{F8DB4C04-AD58-41CD-90DB-2D384B8FC4A4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2" name="月 1851">
                  <a:extLst>
                    <a:ext uri="{FF2B5EF4-FFF2-40B4-BE49-F238E27FC236}">
                      <a16:creationId xmlns:a16="http://schemas.microsoft.com/office/drawing/2014/main" id="{E4A9F2BB-38EB-4E42-B2E5-9B4DAA234CC9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3" name="月 1852">
                  <a:extLst>
                    <a:ext uri="{FF2B5EF4-FFF2-40B4-BE49-F238E27FC236}">
                      <a16:creationId xmlns:a16="http://schemas.microsoft.com/office/drawing/2014/main" id="{E37E1E75-0942-450B-A034-AC7653C32038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4" name="月 1853">
                  <a:extLst>
                    <a:ext uri="{FF2B5EF4-FFF2-40B4-BE49-F238E27FC236}">
                      <a16:creationId xmlns:a16="http://schemas.microsoft.com/office/drawing/2014/main" id="{A89037D6-4C6B-4A4D-A268-45A641AD8D27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5" name="月 1854">
                  <a:extLst>
                    <a:ext uri="{FF2B5EF4-FFF2-40B4-BE49-F238E27FC236}">
                      <a16:creationId xmlns:a16="http://schemas.microsoft.com/office/drawing/2014/main" id="{3A7B057E-BFB7-4BA3-B3AE-D2FAAB86EC0C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6" name="月 1855">
                  <a:extLst>
                    <a:ext uri="{FF2B5EF4-FFF2-40B4-BE49-F238E27FC236}">
                      <a16:creationId xmlns:a16="http://schemas.microsoft.com/office/drawing/2014/main" id="{41C38D70-D9F5-4D7F-B5E6-47EF19895F0C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7" name="月 1856">
                  <a:extLst>
                    <a:ext uri="{FF2B5EF4-FFF2-40B4-BE49-F238E27FC236}">
                      <a16:creationId xmlns:a16="http://schemas.microsoft.com/office/drawing/2014/main" id="{3AE39624-7814-4FD8-8399-646BCEB922E3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8" name="月 1857">
                  <a:extLst>
                    <a:ext uri="{FF2B5EF4-FFF2-40B4-BE49-F238E27FC236}">
                      <a16:creationId xmlns:a16="http://schemas.microsoft.com/office/drawing/2014/main" id="{A8328074-9C5A-41E1-BFEC-6A51D507C5ED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9" name="月 1858">
                  <a:extLst>
                    <a:ext uri="{FF2B5EF4-FFF2-40B4-BE49-F238E27FC236}">
                      <a16:creationId xmlns:a16="http://schemas.microsoft.com/office/drawing/2014/main" id="{3ACF9038-26CB-4940-93B0-B5B2A4FFF051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0" name="月 1859">
                  <a:extLst>
                    <a:ext uri="{FF2B5EF4-FFF2-40B4-BE49-F238E27FC236}">
                      <a16:creationId xmlns:a16="http://schemas.microsoft.com/office/drawing/2014/main" id="{20C1EAF5-1BCB-4D17-BDA8-3E31C08BA79F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1" name="月 1860">
                  <a:extLst>
                    <a:ext uri="{FF2B5EF4-FFF2-40B4-BE49-F238E27FC236}">
                      <a16:creationId xmlns:a16="http://schemas.microsoft.com/office/drawing/2014/main" id="{6528D527-05CC-405B-984E-31C53C7674D9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2" name="月 1861">
                  <a:extLst>
                    <a:ext uri="{FF2B5EF4-FFF2-40B4-BE49-F238E27FC236}">
                      <a16:creationId xmlns:a16="http://schemas.microsoft.com/office/drawing/2014/main" id="{FDFB3020-D533-40CE-BA10-31130722D939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3" name="月 1862">
                  <a:extLst>
                    <a:ext uri="{FF2B5EF4-FFF2-40B4-BE49-F238E27FC236}">
                      <a16:creationId xmlns:a16="http://schemas.microsoft.com/office/drawing/2014/main" id="{686E5404-8826-4677-ABFA-72E583C0C22E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4" name="月 1863">
                  <a:extLst>
                    <a:ext uri="{FF2B5EF4-FFF2-40B4-BE49-F238E27FC236}">
                      <a16:creationId xmlns:a16="http://schemas.microsoft.com/office/drawing/2014/main" id="{24843982-E2F5-4391-BDCA-D7F1EF1CA9D3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5" name="月 1864">
                  <a:extLst>
                    <a:ext uri="{FF2B5EF4-FFF2-40B4-BE49-F238E27FC236}">
                      <a16:creationId xmlns:a16="http://schemas.microsoft.com/office/drawing/2014/main" id="{6A262812-D72D-4A38-80E7-1B717900833C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6" name="月 1865">
                  <a:extLst>
                    <a:ext uri="{FF2B5EF4-FFF2-40B4-BE49-F238E27FC236}">
                      <a16:creationId xmlns:a16="http://schemas.microsoft.com/office/drawing/2014/main" id="{8F59AA23-36D5-460F-B70C-37AC9E046136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7" name="月 1866">
                  <a:extLst>
                    <a:ext uri="{FF2B5EF4-FFF2-40B4-BE49-F238E27FC236}">
                      <a16:creationId xmlns:a16="http://schemas.microsoft.com/office/drawing/2014/main" id="{2553B223-C32E-4544-AA78-EED6E1FCD187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8" name="月 1867">
                  <a:extLst>
                    <a:ext uri="{FF2B5EF4-FFF2-40B4-BE49-F238E27FC236}">
                      <a16:creationId xmlns:a16="http://schemas.microsoft.com/office/drawing/2014/main" id="{3A59A104-7F69-4B87-8D3A-CF1650EEE9F5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9" name="月 1868">
                  <a:extLst>
                    <a:ext uri="{FF2B5EF4-FFF2-40B4-BE49-F238E27FC236}">
                      <a16:creationId xmlns:a16="http://schemas.microsoft.com/office/drawing/2014/main" id="{4AB29ABA-CA7D-442A-9767-48604F8B50AE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0" name="月 1869">
                  <a:extLst>
                    <a:ext uri="{FF2B5EF4-FFF2-40B4-BE49-F238E27FC236}">
                      <a16:creationId xmlns:a16="http://schemas.microsoft.com/office/drawing/2014/main" id="{C403C8DC-A61E-427A-859F-EB514BA795D4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1" name="月 1870">
                  <a:extLst>
                    <a:ext uri="{FF2B5EF4-FFF2-40B4-BE49-F238E27FC236}">
                      <a16:creationId xmlns:a16="http://schemas.microsoft.com/office/drawing/2014/main" id="{F4B7070A-56A1-4397-980E-C704BAFDBE2B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2" name="月 1871">
                  <a:extLst>
                    <a:ext uri="{FF2B5EF4-FFF2-40B4-BE49-F238E27FC236}">
                      <a16:creationId xmlns:a16="http://schemas.microsoft.com/office/drawing/2014/main" id="{6629E666-B868-4A3F-A73D-67028901D53B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3" name="月 1872">
                  <a:extLst>
                    <a:ext uri="{FF2B5EF4-FFF2-40B4-BE49-F238E27FC236}">
                      <a16:creationId xmlns:a16="http://schemas.microsoft.com/office/drawing/2014/main" id="{7D2DA167-AA8F-404F-8A03-ACDAE57CB2BF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4" name="月 1873">
                  <a:extLst>
                    <a:ext uri="{FF2B5EF4-FFF2-40B4-BE49-F238E27FC236}">
                      <a16:creationId xmlns:a16="http://schemas.microsoft.com/office/drawing/2014/main" id="{6E3C2EFE-5BA6-44AC-94D8-9705EA8882CA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5" name="月 1874">
                  <a:extLst>
                    <a:ext uri="{FF2B5EF4-FFF2-40B4-BE49-F238E27FC236}">
                      <a16:creationId xmlns:a16="http://schemas.microsoft.com/office/drawing/2014/main" id="{A8CAC76E-1D8D-4638-B637-802D12C06EA8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6" name="月 1875">
                  <a:extLst>
                    <a:ext uri="{FF2B5EF4-FFF2-40B4-BE49-F238E27FC236}">
                      <a16:creationId xmlns:a16="http://schemas.microsoft.com/office/drawing/2014/main" id="{F4BBA608-9D40-42AE-A3A4-23BA5A313A9D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7" name="月 1876">
                  <a:extLst>
                    <a:ext uri="{FF2B5EF4-FFF2-40B4-BE49-F238E27FC236}">
                      <a16:creationId xmlns:a16="http://schemas.microsoft.com/office/drawing/2014/main" id="{6BADF4DB-74DB-462C-A838-1F776BE39D34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8" name="月 1877">
                  <a:extLst>
                    <a:ext uri="{FF2B5EF4-FFF2-40B4-BE49-F238E27FC236}">
                      <a16:creationId xmlns:a16="http://schemas.microsoft.com/office/drawing/2014/main" id="{E49D6BFB-7909-47FD-92D7-1B707DB0A237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9" name="月 1878">
                  <a:extLst>
                    <a:ext uri="{FF2B5EF4-FFF2-40B4-BE49-F238E27FC236}">
                      <a16:creationId xmlns:a16="http://schemas.microsoft.com/office/drawing/2014/main" id="{9B49CF24-CD06-4459-BCB1-55D141F2AC07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0" name="月 1879">
                  <a:extLst>
                    <a:ext uri="{FF2B5EF4-FFF2-40B4-BE49-F238E27FC236}">
                      <a16:creationId xmlns:a16="http://schemas.microsoft.com/office/drawing/2014/main" id="{B05EEBB9-1D49-4076-8787-04BD24324403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1" name="月 1880">
                  <a:extLst>
                    <a:ext uri="{FF2B5EF4-FFF2-40B4-BE49-F238E27FC236}">
                      <a16:creationId xmlns:a16="http://schemas.microsoft.com/office/drawing/2014/main" id="{88DE9DCF-019E-488E-8880-FB8DC20E1BD4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2" name="月 1881">
                  <a:extLst>
                    <a:ext uri="{FF2B5EF4-FFF2-40B4-BE49-F238E27FC236}">
                      <a16:creationId xmlns:a16="http://schemas.microsoft.com/office/drawing/2014/main" id="{A6CA41AC-4A9B-4B3A-A511-5E44A87D5CE6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3" name="月 1882">
                  <a:extLst>
                    <a:ext uri="{FF2B5EF4-FFF2-40B4-BE49-F238E27FC236}">
                      <a16:creationId xmlns:a16="http://schemas.microsoft.com/office/drawing/2014/main" id="{94B4E133-A882-404E-9614-3A81C9AED245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4" name="月 1883">
                  <a:extLst>
                    <a:ext uri="{FF2B5EF4-FFF2-40B4-BE49-F238E27FC236}">
                      <a16:creationId xmlns:a16="http://schemas.microsoft.com/office/drawing/2014/main" id="{2ACC8D52-1B30-4B14-AC9D-29067527FE55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5" name="月 1884">
                  <a:extLst>
                    <a:ext uri="{FF2B5EF4-FFF2-40B4-BE49-F238E27FC236}">
                      <a16:creationId xmlns:a16="http://schemas.microsoft.com/office/drawing/2014/main" id="{F718AFC6-DD52-4218-9712-B6B00D387819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6" name="月 1885">
                  <a:extLst>
                    <a:ext uri="{FF2B5EF4-FFF2-40B4-BE49-F238E27FC236}">
                      <a16:creationId xmlns:a16="http://schemas.microsoft.com/office/drawing/2014/main" id="{7447C3ED-0F4D-4428-B000-6CEB696EC3ED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7" name="月 1886">
                  <a:extLst>
                    <a:ext uri="{FF2B5EF4-FFF2-40B4-BE49-F238E27FC236}">
                      <a16:creationId xmlns:a16="http://schemas.microsoft.com/office/drawing/2014/main" id="{132483C5-65CA-4AC2-8CDC-721804B613B3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8" name="月 1887">
                  <a:extLst>
                    <a:ext uri="{FF2B5EF4-FFF2-40B4-BE49-F238E27FC236}">
                      <a16:creationId xmlns:a16="http://schemas.microsoft.com/office/drawing/2014/main" id="{36B40DEF-6AF6-4422-9952-8EF36276F6F7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9" name="月 1888">
                  <a:extLst>
                    <a:ext uri="{FF2B5EF4-FFF2-40B4-BE49-F238E27FC236}">
                      <a16:creationId xmlns:a16="http://schemas.microsoft.com/office/drawing/2014/main" id="{3C9117F5-96E1-4F51-A539-37B4128B3331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0" name="月 1889">
                  <a:extLst>
                    <a:ext uri="{FF2B5EF4-FFF2-40B4-BE49-F238E27FC236}">
                      <a16:creationId xmlns:a16="http://schemas.microsoft.com/office/drawing/2014/main" id="{E8EC6087-15D5-4BD5-861B-4730A94327BC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1" name="月 1890">
                  <a:extLst>
                    <a:ext uri="{FF2B5EF4-FFF2-40B4-BE49-F238E27FC236}">
                      <a16:creationId xmlns:a16="http://schemas.microsoft.com/office/drawing/2014/main" id="{3ACD83EB-3977-4E2C-A740-BD3E5847CFCD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2" name="月 1891">
                  <a:extLst>
                    <a:ext uri="{FF2B5EF4-FFF2-40B4-BE49-F238E27FC236}">
                      <a16:creationId xmlns:a16="http://schemas.microsoft.com/office/drawing/2014/main" id="{E0C43A34-9E98-4078-B539-147BB367AECF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3" name="月 1892">
                  <a:extLst>
                    <a:ext uri="{FF2B5EF4-FFF2-40B4-BE49-F238E27FC236}">
                      <a16:creationId xmlns:a16="http://schemas.microsoft.com/office/drawing/2014/main" id="{3FE5C52F-BB36-42DE-AA74-99B4042A450D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05" name="グループ化 1604">
                <a:extLst>
                  <a:ext uri="{FF2B5EF4-FFF2-40B4-BE49-F238E27FC236}">
                    <a16:creationId xmlns:a16="http://schemas.microsoft.com/office/drawing/2014/main" id="{4A0EACE5-62EC-429E-BC7F-577932ABB8FD}"/>
                  </a:ext>
                </a:extLst>
              </p:cNvPr>
              <p:cNvGrpSpPr/>
              <p:nvPr/>
            </p:nvGrpSpPr>
            <p:grpSpPr>
              <a:xfrm>
                <a:off x="3775872" y="1570158"/>
                <a:ext cx="3820335" cy="3474104"/>
                <a:chOff x="2125467" y="1203404"/>
                <a:chExt cx="3820335" cy="3906172"/>
              </a:xfrm>
              <a:solidFill>
                <a:srgbClr val="FF9933"/>
              </a:solidFill>
            </p:grpSpPr>
            <p:sp>
              <p:nvSpPr>
                <p:cNvPr id="1780" name="月 1779">
                  <a:extLst>
                    <a:ext uri="{FF2B5EF4-FFF2-40B4-BE49-F238E27FC236}">
                      <a16:creationId xmlns:a16="http://schemas.microsoft.com/office/drawing/2014/main" id="{E89973DE-78A9-4691-8CD9-116C2D3841BD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1" name="月 1780">
                  <a:extLst>
                    <a:ext uri="{FF2B5EF4-FFF2-40B4-BE49-F238E27FC236}">
                      <a16:creationId xmlns:a16="http://schemas.microsoft.com/office/drawing/2014/main" id="{2ED47482-039C-4287-8BD7-7107C9F783F1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2" name="月 1781">
                  <a:extLst>
                    <a:ext uri="{FF2B5EF4-FFF2-40B4-BE49-F238E27FC236}">
                      <a16:creationId xmlns:a16="http://schemas.microsoft.com/office/drawing/2014/main" id="{0ED41048-0BEF-492D-8E89-381C731987FD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3" name="月 1782">
                  <a:extLst>
                    <a:ext uri="{FF2B5EF4-FFF2-40B4-BE49-F238E27FC236}">
                      <a16:creationId xmlns:a16="http://schemas.microsoft.com/office/drawing/2014/main" id="{67222819-7D28-43A0-B501-00DB951EB8CA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4" name="月 1783">
                  <a:extLst>
                    <a:ext uri="{FF2B5EF4-FFF2-40B4-BE49-F238E27FC236}">
                      <a16:creationId xmlns:a16="http://schemas.microsoft.com/office/drawing/2014/main" id="{046AFD28-5381-4082-B136-9CBE853B22C1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5" name="月 1784">
                  <a:extLst>
                    <a:ext uri="{FF2B5EF4-FFF2-40B4-BE49-F238E27FC236}">
                      <a16:creationId xmlns:a16="http://schemas.microsoft.com/office/drawing/2014/main" id="{7BCFD98A-13F0-46F5-8205-A36C356052A1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6" name="月 1785">
                  <a:extLst>
                    <a:ext uri="{FF2B5EF4-FFF2-40B4-BE49-F238E27FC236}">
                      <a16:creationId xmlns:a16="http://schemas.microsoft.com/office/drawing/2014/main" id="{92A17EC0-F96A-48EC-8542-C2A9E1F742B2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7" name="月 1786">
                  <a:extLst>
                    <a:ext uri="{FF2B5EF4-FFF2-40B4-BE49-F238E27FC236}">
                      <a16:creationId xmlns:a16="http://schemas.microsoft.com/office/drawing/2014/main" id="{F756AD8F-5163-43C0-8E90-685E7869C384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8" name="月 1787">
                  <a:extLst>
                    <a:ext uri="{FF2B5EF4-FFF2-40B4-BE49-F238E27FC236}">
                      <a16:creationId xmlns:a16="http://schemas.microsoft.com/office/drawing/2014/main" id="{75ECC34D-05F1-4B2C-96FC-B4B83AB1928A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9" name="月 1788">
                  <a:extLst>
                    <a:ext uri="{FF2B5EF4-FFF2-40B4-BE49-F238E27FC236}">
                      <a16:creationId xmlns:a16="http://schemas.microsoft.com/office/drawing/2014/main" id="{5EDAE69F-B804-49BC-A069-9B77724ECA07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0" name="月 1789">
                  <a:extLst>
                    <a:ext uri="{FF2B5EF4-FFF2-40B4-BE49-F238E27FC236}">
                      <a16:creationId xmlns:a16="http://schemas.microsoft.com/office/drawing/2014/main" id="{F16BA1AB-A8DF-448F-8DB2-B83216D8583C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1" name="月 1790">
                  <a:extLst>
                    <a:ext uri="{FF2B5EF4-FFF2-40B4-BE49-F238E27FC236}">
                      <a16:creationId xmlns:a16="http://schemas.microsoft.com/office/drawing/2014/main" id="{94218CEE-060A-43FB-A5D7-C4B8650CE7FE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2" name="月 1791">
                  <a:extLst>
                    <a:ext uri="{FF2B5EF4-FFF2-40B4-BE49-F238E27FC236}">
                      <a16:creationId xmlns:a16="http://schemas.microsoft.com/office/drawing/2014/main" id="{B9119126-3276-4696-B731-241242852BC1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3" name="月 1792">
                  <a:extLst>
                    <a:ext uri="{FF2B5EF4-FFF2-40B4-BE49-F238E27FC236}">
                      <a16:creationId xmlns:a16="http://schemas.microsoft.com/office/drawing/2014/main" id="{2B6E77EA-69EA-4E31-A9A8-F930F66D5C76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4" name="月 1793">
                  <a:extLst>
                    <a:ext uri="{FF2B5EF4-FFF2-40B4-BE49-F238E27FC236}">
                      <a16:creationId xmlns:a16="http://schemas.microsoft.com/office/drawing/2014/main" id="{6E679443-5C5A-46DC-A066-726041E7D376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5" name="月 1794">
                  <a:extLst>
                    <a:ext uri="{FF2B5EF4-FFF2-40B4-BE49-F238E27FC236}">
                      <a16:creationId xmlns:a16="http://schemas.microsoft.com/office/drawing/2014/main" id="{3248C134-A61F-4AC8-BCAA-AD685E422044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6" name="月 1795">
                  <a:extLst>
                    <a:ext uri="{FF2B5EF4-FFF2-40B4-BE49-F238E27FC236}">
                      <a16:creationId xmlns:a16="http://schemas.microsoft.com/office/drawing/2014/main" id="{3B83C4D2-0FCE-4818-AA22-3A98C41EA07E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7" name="月 1796">
                  <a:extLst>
                    <a:ext uri="{FF2B5EF4-FFF2-40B4-BE49-F238E27FC236}">
                      <a16:creationId xmlns:a16="http://schemas.microsoft.com/office/drawing/2014/main" id="{32C77B90-8BE0-4064-A0C5-350F087BE50C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8" name="月 1797">
                  <a:extLst>
                    <a:ext uri="{FF2B5EF4-FFF2-40B4-BE49-F238E27FC236}">
                      <a16:creationId xmlns:a16="http://schemas.microsoft.com/office/drawing/2014/main" id="{A209F269-171D-47B6-87D7-4186D832F35B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9" name="月 1798">
                  <a:extLst>
                    <a:ext uri="{FF2B5EF4-FFF2-40B4-BE49-F238E27FC236}">
                      <a16:creationId xmlns:a16="http://schemas.microsoft.com/office/drawing/2014/main" id="{712B1F76-4B9A-4099-A1CD-A51DC6276872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0" name="月 1799">
                  <a:extLst>
                    <a:ext uri="{FF2B5EF4-FFF2-40B4-BE49-F238E27FC236}">
                      <a16:creationId xmlns:a16="http://schemas.microsoft.com/office/drawing/2014/main" id="{C4F48965-9FBA-4D97-9A8B-CCDB0540BB01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1" name="月 1800">
                  <a:extLst>
                    <a:ext uri="{FF2B5EF4-FFF2-40B4-BE49-F238E27FC236}">
                      <a16:creationId xmlns:a16="http://schemas.microsoft.com/office/drawing/2014/main" id="{EC3E92A0-8FFB-4BFA-A74F-A4434D6780EB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2" name="月 1801">
                  <a:extLst>
                    <a:ext uri="{FF2B5EF4-FFF2-40B4-BE49-F238E27FC236}">
                      <a16:creationId xmlns:a16="http://schemas.microsoft.com/office/drawing/2014/main" id="{6020F3D9-DA83-4B08-9BB0-ABC428716E76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3" name="月 1802">
                  <a:extLst>
                    <a:ext uri="{FF2B5EF4-FFF2-40B4-BE49-F238E27FC236}">
                      <a16:creationId xmlns:a16="http://schemas.microsoft.com/office/drawing/2014/main" id="{0953AF7C-A2FE-4B86-909A-6E8F646A31AD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4" name="月 1803">
                  <a:extLst>
                    <a:ext uri="{FF2B5EF4-FFF2-40B4-BE49-F238E27FC236}">
                      <a16:creationId xmlns:a16="http://schemas.microsoft.com/office/drawing/2014/main" id="{1FD73741-7BA5-40E9-A333-8ADBE06FFBC4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5" name="月 1804">
                  <a:extLst>
                    <a:ext uri="{FF2B5EF4-FFF2-40B4-BE49-F238E27FC236}">
                      <a16:creationId xmlns:a16="http://schemas.microsoft.com/office/drawing/2014/main" id="{B4EC815B-CE68-48FA-9CF1-7FC3309715E0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6" name="月 1805">
                  <a:extLst>
                    <a:ext uri="{FF2B5EF4-FFF2-40B4-BE49-F238E27FC236}">
                      <a16:creationId xmlns:a16="http://schemas.microsoft.com/office/drawing/2014/main" id="{C5C23C26-DB79-4D2F-975F-0FB2D87A8ECB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7" name="月 1806">
                  <a:extLst>
                    <a:ext uri="{FF2B5EF4-FFF2-40B4-BE49-F238E27FC236}">
                      <a16:creationId xmlns:a16="http://schemas.microsoft.com/office/drawing/2014/main" id="{BA387640-2ADC-4044-B253-496CA51EC3E7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8" name="月 1807">
                  <a:extLst>
                    <a:ext uri="{FF2B5EF4-FFF2-40B4-BE49-F238E27FC236}">
                      <a16:creationId xmlns:a16="http://schemas.microsoft.com/office/drawing/2014/main" id="{B166FBF6-0D6B-4581-B01D-A019D32B859E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9" name="月 1808">
                  <a:extLst>
                    <a:ext uri="{FF2B5EF4-FFF2-40B4-BE49-F238E27FC236}">
                      <a16:creationId xmlns:a16="http://schemas.microsoft.com/office/drawing/2014/main" id="{72FCC42A-80B8-4ABE-8201-13FD8F4B5712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0" name="月 1809">
                  <a:extLst>
                    <a:ext uri="{FF2B5EF4-FFF2-40B4-BE49-F238E27FC236}">
                      <a16:creationId xmlns:a16="http://schemas.microsoft.com/office/drawing/2014/main" id="{FC99C5CE-D1C7-4C1A-9816-BE3E4A5E74E3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1" name="月 1810">
                  <a:extLst>
                    <a:ext uri="{FF2B5EF4-FFF2-40B4-BE49-F238E27FC236}">
                      <a16:creationId xmlns:a16="http://schemas.microsoft.com/office/drawing/2014/main" id="{1C2C0096-3FAA-4817-A256-3E0667D7F7CF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2" name="月 1811">
                  <a:extLst>
                    <a:ext uri="{FF2B5EF4-FFF2-40B4-BE49-F238E27FC236}">
                      <a16:creationId xmlns:a16="http://schemas.microsoft.com/office/drawing/2014/main" id="{47B9B2AA-68B7-4123-B297-54B8DBD28342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3" name="月 1812">
                  <a:extLst>
                    <a:ext uri="{FF2B5EF4-FFF2-40B4-BE49-F238E27FC236}">
                      <a16:creationId xmlns:a16="http://schemas.microsoft.com/office/drawing/2014/main" id="{57B5E822-7AC9-4009-A01B-D7D608D901C1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4" name="月 1813">
                  <a:extLst>
                    <a:ext uri="{FF2B5EF4-FFF2-40B4-BE49-F238E27FC236}">
                      <a16:creationId xmlns:a16="http://schemas.microsoft.com/office/drawing/2014/main" id="{86C25520-07AD-48C3-92E0-CE26DC51968A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5" name="月 1814">
                  <a:extLst>
                    <a:ext uri="{FF2B5EF4-FFF2-40B4-BE49-F238E27FC236}">
                      <a16:creationId xmlns:a16="http://schemas.microsoft.com/office/drawing/2014/main" id="{9F7AE823-C108-4DC8-94BE-0183B194C40C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6" name="月 1815">
                  <a:extLst>
                    <a:ext uri="{FF2B5EF4-FFF2-40B4-BE49-F238E27FC236}">
                      <a16:creationId xmlns:a16="http://schemas.microsoft.com/office/drawing/2014/main" id="{FB9D5C78-FC78-4A55-94E9-3202B5C34061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7" name="月 1816">
                  <a:extLst>
                    <a:ext uri="{FF2B5EF4-FFF2-40B4-BE49-F238E27FC236}">
                      <a16:creationId xmlns:a16="http://schemas.microsoft.com/office/drawing/2014/main" id="{609BE53F-CB1D-4553-B7F6-6D4509B581E0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8" name="月 1817">
                  <a:extLst>
                    <a:ext uri="{FF2B5EF4-FFF2-40B4-BE49-F238E27FC236}">
                      <a16:creationId xmlns:a16="http://schemas.microsoft.com/office/drawing/2014/main" id="{8A948DBF-AD76-4E26-8637-BCF71973AEDE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9" name="月 1818">
                  <a:extLst>
                    <a:ext uri="{FF2B5EF4-FFF2-40B4-BE49-F238E27FC236}">
                      <a16:creationId xmlns:a16="http://schemas.microsoft.com/office/drawing/2014/main" id="{87B672C2-01A6-4252-BC7D-886C0D273242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0" name="月 1819">
                  <a:extLst>
                    <a:ext uri="{FF2B5EF4-FFF2-40B4-BE49-F238E27FC236}">
                      <a16:creationId xmlns:a16="http://schemas.microsoft.com/office/drawing/2014/main" id="{72706EED-AE65-441C-9B7C-D61691706148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1" name="月 1820">
                  <a:extLst>
                    <a:ext uri="{FF2B5EF4-FFF2-40B4-BE49-F238E27FC236}">
                      <a16:creationId xmlns:a16="http://schemas.microsoft.com/office/drawing/2014/main" id="{E1F8842E-428B-470A-AFD2-A05E84FB9BB0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2" name="月 1821">
                  <a:extLst>
                    <a:ext uri="{FF2B5EF4-FFF2-40B4-BE49-F238E27FC236}">
                      <a16:creationId xmlns:a16="http://schemas.microsoft.com/office/drawing/2014/main" id="{FDF013CB-40B9-4149-BE80-4650D76E30F9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3" name="月 1822">
                  <a:extLst>
                    <a:ext uri="{FF2B5EF4-FFF2-40B4-BE49-F238E27FC236}">
                      <a16:creationId xmlns:a16="http://schemas.microsoft.com/office/drawing/2014/main" id="{DA4508F1-DA2D-4B18-AA0E-C503404902FF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4" name="月 1823">
                  <a:extLst>
                    <a:ext uri="{FF2B5EF4-FFF2-40B4-BE49-F238E27FC236}">
                      <a16:creationId xmlns:a16="http://schemas.microsoft.com/office/drawing/2014/main" id="{41E7BAA4-6B97-4EBC-9CD4-7E8808466714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5" name="月 1824">
                  <a:extLst>
                    <a:ext uri="{FF2B5EF4-FFF2-40B4-BE49-F238E27FC236}">
                      <a16:creationId xmlns:a16="http://schemas.microsoft.com/office/drawing/2014/main" id="{A76F4D37-7A63-4899-AF8A-F9F08FC4AFC6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6" name="月 1825">
                  <a:extLst>
                    <a:ext uri="{FF2B5EF4-FFF2-40B4-BE49-F238E27FC236}">
                      <a16:creationId xmlns:a16="http://schemas.microsoft.com/office/drawing/2014/main" id="{9CE68155-93CF-459E-AEBA-BF2B761DCC0A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7" name="月 1826">
                  <a:extLst>
                    <a:ext uri="{FF2B5EF4-FFF2-40B4-BE49-F238E27FC236}">
                      <a16:creationId xmlns:a16="http://schemas.microsoft.com/office/drawing/2014/main" id="{BAF322DF-2987-4F56-8CA2-946C852DF3FA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8" name="月 1827">
                  <a:extLst>
                    <a:ext uri="{FF2B5EF4-FFF2-40B4-BE49-F238E27FC236}">
                      <a16:creationId xmlns:a16="http://schemas.microsoft.com/office/drawing/2014/main" id="{1576C2FA-EE66-41BB-ABAD-7FFAA4A40E74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9" name="月 1828">
                  <a:extLst>
                    <a:ext uri="{FF2B5EF4-FFF2-40B4-BE49-F238E27FC236}">
                      <a16:creationId xmlns:a16="http://schemas.microsoft.com/office/drawing/2014/main" id="{37FC7563-0475-4CDE-977C-08EF0B744BA8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0" name="月 1829">
                  <a:extLst>
                    <a:ext uri="{FF2B5EF4-FFF2-40B4-BE49-F238E27FC236}">
                      <a16:creationId xmlns:a16="http://schemas.microsoft.com/office/drawing/2014/main" id="{F5CA8272-CA5A-41EC-A20A-29D8EDB6639B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1" name="月 1830">
                  <a:extLst>
                    <a:ext uri="{FF2B5EF4-FFF2-40B4-BE49-F238E27FC236}">
                      <a16:creationId xmlns:a16="http://schemas.microsoft.com/office/drawing/2014/main" id="{D410AC4F-1017-4E59-ADA8-24E19B217D33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2" name="月 1831">
                  <a:extLst>
                    <a:ext uri="{FF2B5EF4-FFF2-40B4-BE49-F238E27FC236}">
                      <a16:creationId xmlns:a16="http://schemas.microsoft.com/office/drawing/2014/main" id="{82C9631C-B95B-4E33-8641-3CEC775FFB11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3" name="月 1832">
                  <a:extLst>
                    <a:ext uri="{FF2B5EF4-FFF2-40B4-BE49-F238E27FC236}">
                      <a16:creationId xmlns:a16="http://schemas.microsoft.com/office/drawing/2014/main" id="{EAD7A830-A73D-4E81-A83D-5AE26BCA0F1B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4" name="月 1833">
                  <a:extLst>
                    <a:ext uri="{FF2B5EF4-FFF2-40B4-BE49-F238E27FC236}">
                      <a16:creationId xmlns:a16="http://schemas.microsoft.com/office/drawing/2014/main" id="{863C8ED9-90FD-4BED-9163-E2902F7DC3AD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5" name="月 1834">
                  <a:extLst>
                    <a:ext uri="{FF2B5EF4-FFF2-40B4-BE49-F238E27FC236}">
                      <a16:creationId xmlns:a16="http://schemas.microsoft.com/office/drawing/2014/main" id="{664768CC-142F-4E2A-B928-637B170894BA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6" name="月 1835">
                  <a:extLst>
                    <a:ext uri="{FF2B5EF4-FFF2-40B4-BE49-F238E27FC236}">
                      <a16:creationId xmlns:a16="http://schemas.microsoft.com/office/drawing/2014/main" id="{8854912B-FF4B-48F8-8981-42D755B23C15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06" name="グループ化 1605">
                <a:extLst>
                  <a:ext uri="{FF2B5EF4-FFF2-40B4-BE49-F238E27FC236}">
                    <a16:creationId xmlns:a16="http://schemas.microsoft.com/office/drawing/2014/main" id="{A1D092A3-38D1-4079-97AB-7A3DD78F7B7E}"/>
                  </a:ext>
                </a:extLst>
              </p:cNvPr>
              <p:cNvGrpSpPr/>
              <p:nvPr/>
            </p:nvGrpSpPr>
            <p:grpSpPr>
              <a:xfrm>
                <a:off x="5719008" y="235186"/>
                <a:ext cx="3820335" cy="3474104"/>
                <a:chOff x="2125467" y="1203404"/>
                <a:chExt cx="3820335" cy="3906172"/>
              </a:xfrm>
              <a:solidFill>
                <a:srgbClr val="FFC000"/>
              </a:solidFill>
            </p:grpSpPr>
            <p:sp>
              <p:nvSpPr>
                <p:cNvPr id="1723" name="月 1722">
                  <a:extLst>
                    <a:ext uri="{FF2B5EF4-FFF2-40B4-BE49-F238E27FC236}">
                      <a16:creationId xmlns:a16="http://schemas.microsoft.com/office/drawing/2014/main" id="{15A5D6DC-A9E4-4C86-8AD3-F81F50288ADE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4" name="月 1723">
                  <a:extLst>
                    <a:ext uri="{FF2B5EF4-FFF2-40B4-BE49-F238E27FC236}">
                      <a16:creationId xmlns:a16="http://schemas.microsoft.com/office/drawing/2014/main" id="{3687595E-5EA7-4B82-838A-7693D583A23A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5" name="月 1724">
                  <a:extLst>
                    <a:ext uri="{FF2B5EF4-FFF2-40B4-BE49-F238E27FC236}">
                      <a16:creationId xmlns:a16="http://schemas.microsoft.com/office/drawing/2014/main" id="{80E3E9BF-D58C-4D50-98BE-B1460E49462F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6" name="月 1725">
                  <a:extLst>
                    <a:ext uri="{FF2B5EF4-FFF2-40B4-BE49-F238E27FC236}">
                      <a16:creationId xmlns:a16="http://schemas.microsoft.com/office/drawing/2014/main" id="{705DF4CF-8492-45DE-8F5C-D30302B0A899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7" name="月 1726">
                  <a:extLst>
                    <a:ext uri="{FF2B5EF4-FFF2-40B4-BE49-F238E27FC236}">
                      <a16:creationId xmlns:a16="http://schemas.microsoft.com/office/drawing/2014/main" id="{35A81157-8E5B-495F-AC0C-3C68DC980907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8" name="月 1727">
                  <a:extLst>
                    <a:ext uri="{FF2B5EF4-FFF2-40B4-BE49-F238E27FC236}">
                      <a16:creationId xmlns:a16="http://schemas.microsoft.com/office/drawing/2014/main" id="{7879CAA2-8E65-4721-9501-4B3992EDFC03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9" name="月 1728">
                  <a:extLst>
                    <a:ext uri="{FF2B5EF4-FFF2-40B4-BE49-F238E27FC236}">
                      <a16:creationId xmlns:a16="http://schemas.microsoft.com/office/drawing/2014/main" id="{E433D21E-E143-4C29-8320-82AE8C9CDF74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0" name="月 1729">
                  <a:extLst>
                    <a:ext uri="{FF2B5EF4-FFF2-40B4-BE49-F238E27FC236}">
                      <a16:creationId xmlns:a16="http://schemas.microsoft.com/office/drawing/2014/main" id="{54E129C3-82C5-4C5F-8287-BD410ABD3DA6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1" name="月 1730">
                  <a:extLst>
                    <a:ext uri="{FF2B5EF4-FFF2-40B4-BE49-F238E27FC236}">
                      <a16:creationId xmlns:a16="http://schemas.microsoft.com/office/drawing/2014/main" id="{50A9257B-45E7-43A1-9589-205CC90AB23D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2" name="月 1731">
                  <a:extLst>
                    <a:ext uri="{FF2B5EF4-FFF2-40B4-BE49-F238E27FC236}">
                      <a16:creationId xmlns:a16="http://schemas.microsoft.com/office/drawing/2014/main" id="{1D016105-A71B-4DBE-8DBB-4E7F2D781B45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3" name="月 1732">
                  <a:extLst>
                    <a:ext uri="{FF2B5EF4-FFF2-40B4-BE49-F238E27FC236}">
                      <a16:creationId xmlns:a16="http://schemas.microsoft.com/office/drawing/2014/main" id="{B84C7D2C-3923-453B-9C8A-0E68D6298BE8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4" name="月 1733">
                  <a:extLst>
                    <a:ext uri="{FF2B5EF4-FFF2-40B4-BE49-F238E27FC236}">
                      <a16:creationId xmlns:a16="http://schemas.microsoft.com/office/drawing/2014/main" id="{742F2D4C-FA83-4DDA-B04E-26CD07182F81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5" name="月 1734">
                  <a:extLst>
                    <a:ext uri="{FF2B5EF4-FFF2-40B4-BE49-F238E27FC236}">
                      <a16:creationId xmlns:a16="http://schemas.microsoft.com/office/drawing/2014/main" id="{B2D7072F-F2B6-4BF7-9863-12BA39410BA8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6" name="月 1735">
                  <a:extLst>
                    <a:ext uri="{FF2B5EF4-FFF2-40B4-BE49-F238E27FC236}">
                      <a16:creationId xmlns:a16="http://schemas.microsoft.com/office/drawing/2014/main" id="{7312370B-E152-45A4-B301-EE188E18E8FF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7" name="月 1736">
                  <a:extLst>
                    <a:ext uri="{FF2B5EF4-FFF2-40B4-BE49-F238E27FC236}">
                      <a16:creationId xmlns:a16="http://schemas.microsoft.com/office/drawing/2014/main" id="{611F98A3-FD82-43BD-BACB-412B25D24DCD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8" name="月 1737">
                  <a:extLst>
                    <a:ext uri="{FF2B5EF4-FFF2-40B4-BE49-F238E27FC236}">
                      <a16:creationId xmlns:a16="http://schemas.microsoft.com/office/drawing/2014/main" id="{6051CEC5-3222-4E36-9F5C-5AA2E1701136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9" name="月 1738">
                  <a:extLst>
                    <a:ext uri="{FF2B5EF4-FFF2-40B4-BE49-F238E27FC236}">
                      <a16:creationId xmlns:a16="http://schemas.microsoft.com/office/drawing/2014/main" id="{254087FC-78AE-458A-BF5A-F94A4EC0AB8D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0" name="月 1739">
                  <a:extLst>
                    <a:ext uri="{FF2B5EF4-FFF2-40B4-BE49-F238E27FC236}">
                      <a16:creationId xmlns:a16="http://schemas.microsoft.com/office/drawing/2014/main" id="{06C748C5-ABA8-43E7-BCDC-88C5D16BC13F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1" name="月 1740">
                  <a:extLst>
                    <a:ext uri="{FF2B5EF4-FFF2-40B4-BE49-F238E27FC236}">
                      <a16:creationId xmlns:a16="http://schemas.microsoft.com/office/drawing/2014/main" id="{7313D7A7-A69F-4E48-AE65-A1CA68E7A6DC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2" name="月 1741">
                  <a:extLst>
                    <a:ext uri="{FF2B5EF4-FFF2-40B4-BE49-F238E27FC236}">
                      <a16:creationId xmlns:a16="http://schemas.microsoft.com/office/drawing/2014/main" id="{B445A947-9859-4BA3-BB57-C7D8AB9CB7CF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3" name="月 1742">
                  <a:extLst>
                    <a:ext uri="{FF2B5EF4-FFF2-40B4-BE49-F238E27FC236}">
                      <a16:creationId xmlns:a16="http://schemas.microsoft.com/office/drawing/2014/main" id="{B79EC098-C161-4356-B877-AAD7E35197BC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4" name="月 1743">
                  <a:extLst>
                    <a:ext uri="{FF2B5EF4-FFF2-40B4-BE49-F238E27FC236}">
                      <a16:creationId xmlns:a16="http://schemas.microsoft.com/office/drawing/2014/main" id="{8AA27E04-5262-48E2-997C-87CAAA55945C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5" name="月 1744">
                  <a:extLst>
                    <a:ext uri="{FF2B5EF4-FFF2-40B4-BE49-F238E27FC236}">
                      <a16:creationId xmlns:a16="http://schemas.microsoft.com/office/drawing/2014/main" id="{61C35C1D-1C5B-4EFF-B480-1541BAF39FF6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6" name="月 1745">
                  <a:extLst>
                    <a:ext uri="{FF2B5EF4-FFF2-40B4-BE49-F238E27FC236}">
                      <a16:creationId xmlns:a16="http://schemas.microsoft.com/office/drawing/2014/main" id="{FE97E252-F920-4FDE-B9DF-0FAB71873AC8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7" name="月 1746">
                  <a:extLst>
                    <a:ext uri="{FF2B5EF4-FFF2-40B4-BE49-F238E27FC236}">
                      <a16:creationId xmlns:a16="http://schemas.microsoft.com/office/drawing/2014/main" id="{565A8542-6789-4CDC-9184-741C6E22C853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8" name="月 1747">
                  <a:extLst>
                    <a:ext uri="{FF2B5EF4-FFF2-40B4-BE49-F238E27FC236}">
                      <a16:creationId xmlns:a16="http://schemas.microsoft.com/office/drawing/2014/main" id="{A8B48907-8D8F-4465-A7D3-2C09990648E6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9" name="月 1748">
                  <a:extLst>
                    <a:ext uri="{FF2B5EF4-FFF2-40B4-BE49-F238E27FC236}">
                      <a16:creationId xmlns:a16="http://schemas.microsoft.com/office/drawing/2014/main" id="{AA4D0C1C-0B70-4B60-BC4F-E50F3A6FCE8D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0" name="月 1749">
                  <a:extLst>
                    <a:ext uri="{FF2B5EF4-FFF2-40B4-BE49-F238E27FC236}">
                      <a16:creationId xmlns:a16="http://schemas.microsoft.com/office/drawing/2014/main" id="{C1C49DD5-9F63-41EC-9CBE-01B4D55F4D7C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1" name="月 1750">
                  <a:extLst>
                    <a:ext uri="{FF2B5EF4-FFF2-40B4-BE49-F238E27FC236}">
                      <a16:creationId xmlns:a16="http://schemas.microsoft.com/office/drawing/2014/main" id="{9DFCCFC7-2B06-4695-9C79-E8D9E97250FB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2" name="月 1751">
                  <a:extLst>
                    <a:ext uri="{FF2B5EF4-FFF2-40B4-BE49-F238E27FC236}">
                      <a16:creationId xmlns:a16="http://schemas.microsoft.com/office/drawing/2014/main" id="{CF42BB2B-80EB-4155-AA58-F85312BB45E1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3" name="月 1752">
                  <a:extLst>
                    <a:ext uri="{FF2B5EF4-FFF2-40B4-BE49-F238E27FC236}">
                      <a16:creationId xmlns:a16="http://schemas.microsoft.com/office/drawing/2014/main" id="{2CC4536C-1643-498B-A25F-91EC0B9D093F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4" name="月 1753">
                  <a:extLst>
                    <a:ext uri="{FF2B5EF4-FFF2-40B4-BE49-F238E27FC236}">
                      <a16:creationId xmlns:a16="http://schemas.microsoft.com/office/drawing/2014/main" id="{7B6692E5-A461-4670-BE7D-9DBF6B62AE8E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5" name="月 1754">
                  <a:extLst>
                    <a:ext uri="{FF2B5EF4-FFF2-40B4-BE49-F238E27FC236}">
                      <a16:creationId xmlns:a16="http://schemas.microsoft.com/office/drawing/2014/main" id="{3D0E8375-06C1-499F-A784-A0D0819DED96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6" name="月 1755">
                  <a:extLst>
                    <a:ext uri="{FF2B5EF4-FFF2-40B4-BE49-F238E27FC236}">
                      <a16:creationId xmlns:a16="http://schemas.microsoft.com/office/drawing/2014/main" id="{633DEB91-5A77-42FC-9BF6-6BA8F28857E3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7" name="月 1756">
                  <a:extLst>
                    <a:ext uri="{FF2B5EF4-FFF2-40B4-BE49-F238E27FC236}">
                      <a16:creationId xmlns:a16="http://schemas.microsoft.com/office/drawing/2014/main" id="{94E8EA03-0F71-4C0B-AA13-38C69F62A06E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8" name="月 1757">
                  <a:extLst>
                    <a:ext uri="{FF2B5EF4-FFF2-40B4-BE49-F238E27FC236}">
                      <a16:creationId xmlns:a16="http://schemas.microsoft.com/office/drawing/2014/main" id="{A431E88B-DD50-4DBC-880D-A53687D0DB98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9" name="月 1758">
                  <a:extLst>
                    <a:ext uri="{FF2B5EF4-FFF2-40B4-BE49-F238E27FC236}">
                      <a16:creationId xmlns:a16="http://schemas.microsoft.com/office/drawing/2014/main" id="{93B982A0-A009-4C04-8EF0-D6D22B192889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0" name="月 1759">
                  <a:extLst>
                    <a:ext uri="{FF2B5EF4-FFF2-40B4-BE49-F238E27FC236}">
                      <a16:creationId xmlns:a16="http://schemas.microsoft.com/office/drawing/2014/main" id="{D15791E5-3D27-4DBC-BD05-3AEEC03EB614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1" name="月 1760">
                  <a:extLst>
                    <a:ext uri="{FF2B5EF4-FFF2-40B4-BE49-F238E27FC236}">
                      <a16:creationId xmlns:a16="http://schemas.microsoft.com/office/drawing/2014/main" id="{5FE8F9F2-58B5-4CC7-A9E3-6E74DC7F65BE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2" name="月 1761">
                  <a:extLst>
                    <a:ext uri="{FF2B5EF4-FFF2-40B4-BE49-F238E27FC236}">
                      <a16:creationId xmlns:a16="http://schemas.microsoft.com/office/drawing/2014/main" id="{01574842-FFAC-4841-9CC4-5B89E1FD5F6C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3" name="月 1762">
                  <a:extLst>
                    <a:ext uri="{FF2B5EF4-FFF2-40B4-BE49-F238E27FC236}">
                      <a16:creationId xmlns:a16="http://schemas.microsoft.com/office/drawing/2014/main" id="{5F3FDA14-5F5D-4D8E-A0CA-F6FE085B1302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4" name="月 1763">
                  <a:extLst>
                    <a:ext uri="{FF2B5EF4-FFF2-40B4-BE49-F238E27FC236}">
                      <a16:creationId xmlns:a16="http://schemas.microsoft.com/office/drawing/2014/main" id="{773F64E8-94CD-4574-A8A8-E7B0CC613585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5" name="月 1764">
                  <a:extLst>
                    <a:ext uri="{FF2B5EF4-FFF2-40B4-BE49-F238E27FC236}">
                      <a16:creationId xmlns:a16="http://schemas.microsoft.com/office/drawing/2014/main" id="{C5278FA7-B777-445F-ABDD-1F7AB974B270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6" name="月 1765">
                  <a:extLst>
                    <a:ext uri="{FF2B5EF4-FFF2-40B4-BE49-F238E27FC236}">
                      <a16:creationId xmlns:a16="http://schemas.microsoft.com/office/drawing/2014/main" id="{C5303374-DC3E-47B4-83EC-07CF529B2227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7" name="月 1766">
                  <a:extLst>
                    <a:ext uri="{FF2B5EF4-FFF2-40B4-BE49-F238E27FC236}">
                      <a16:creationId xmlns:a16="http://schemas.microsoft.com/office/drawing/2014/main" id="{F7442886-12E8-4D8A-8A66-C4A765D9D12F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8" name="月 1767">
                  <a:extLst>
                    <a:ext uri="{FF2B5EF4-FFF2-40B4-BE49-F238E27FC236}">
                      <a16:creationId xmlns:a16="http://schemas.microsoft.com/office/drawing/2014/main" id="{08A75388-3F49-4CBE-B82B-115B5A53CA08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9" name="月 1768">
                  <a:extLst>
                    <a:ext uri="{FF2B5EF4-FFF2-40B4-BE49-F238E27FC236}">
                      <a16:creationId xmlns:a16="http://schemas.microsoft.com/office/drawing/2014/main" id="{E6C88ACB-BE18-417C-9AD7-0D02C5D0FC7E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0" name="月 1769">
                  <a:extLst>
                    <a:ext uri="{FF2B5EF4-FFF2-40B4-BE49-F238E27FC236}">
                      <a16:creationId xmlns:a16="http://schemas.microsoft.com/office/drawing/2014/main" id="{B553B7D0-2F5D-4B4E-957E-610F9D61EC8C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1" name="月 1770">
                  <a:extLst>
                    <a:ext uri="{FF2B5EF4-FFF2-40B4-BE49-F238E27FC236}">
                      <a16:creationId xmlns:a16="http://schemas.microsoft.com/office/drawing/2014/main" id="{13174F23-8F4B-4EA6-B6E8-1A5032EC5A8D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2" name="月 1771">
                  <a:extLst>
                    <a:ext uri="{FF2B5EF4-FFF2-40B4-BE49-F238E27FC236}">
                      <a16:creationId xmlns:a16="http://schemas.microsoft.com/office/drawing/2014/main" id="{8D4321E7-0A6C-4BDD-AABE-ED5E7D5E5F4F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3" name="月 1772">
                  <a:extLst>
                    <a:ext uri="{FF2B5EF4-FFF2-40B4-BE49-F238E27FC236}">
                      <a16:creationId xmlns:a16="http://schemas.microsoft.com/office/drawing/2014/main" id="{B47AC579-33F6-4401-ABFF-08AEBEFB4F6A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4" name="月 1773">
                  <a:extLst>
                    <a:ext uri="{FF2B5EF4-FFF2-40B4-BE49-F238E27FC236}">
                      <a16:creationId xmlns:a16="http://schemas.microsoft.com/office/drawing/2014/main" id="{56AB133D-AAA0-43E0-BE20-895081602796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5" name="月 1774">
                  <a:extLst>
                    <a:ext uri="{FF2B5EF4-FFF2-40B4-BE49-F238E27FC236}">
                      <a16:creationId xmlns:a16="http://schemas.microsoft.com/office/drawing/2014/main" id="{68DAEDAF-2101-406F-B8E6-9D7C8347F21D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6" name="月 1775">
                  <a:extLst>
                    <a:ext uri="{FF2B5EF4-FFF2-40B4-BE49-F238E27FC236}">
                      <a16:creationId xmlns:a16="http://schemas.microsoft.com/office/drawing/2014/main" id="{C1F9AEBC-2F76-4899-B5CB-FEA6C3620269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7" name="月 1776">
                  <a:extLst>
                    <a:ext uri="{FF2B5EF4-FFF2-40B4-BE49-F238E27FC236}">
                      <a16:creationId xmlns:a16="http://schemas.microsoft.com/office/drawing/2014/main" id="{569B022A-7560-4FF2-BDDE-57A2A03F11AB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8" name="月 1777">
                  <a:extLst>
                    <a:ext uri="{FF2B5EF4-FFF2-40B4-BE49-F238E27FC236}">
                      <a16:creationId xmlns:a16="http://schemas.microsoft.com/office/drawing/2014/main" id="{937D0DC7-D4B3-4178-BA36-E1E38B3CD24D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9" name="月 1778">
                  <a:extLst>
                    <a:ext uri="{FF2B5EF4-FFF2-40B4-BE49-F238E27FC236}">
                      <a16:creationId xmlns:a16="http://schemas.microsoft.com/office/drawing/2014/main" id="{4307A626-6A38-4706-AD9A-7CD3E7FF4616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07" name="グループ化 1606">
                <a:extLst>
                  <a:ext uri="{FF2B5EF4-FFF2-40B4-BE49-F238E27FC236}">
                    <a16:creationId xmlns:a16="http://schemas.microsoft.com/office/drawing/2014/main" id="{DF2A5289-3A6A-4FAB-B8B1-45A7C3570625}"/>
                  </a:ext>
                </a:extLst>
              </p:cNvPr>
              <p:cNvGrpSpPr/>
              <p:nvPr/>
            </p:nvGrpSpPr>
            <p:grpSpPr>
              <a:xfrm>
                <a:off x="2204510" y="3176396"/>
                <a:ext cx="2994627" cy="2723229"/>
                <a:chOff x="2125467" y="1203404"/>
                <a:chExt cx="3820335" cy="3906172"/>
              </a:xfrm>
              <a:solidFill>
                <a:srgbClr val="66FFCC"/>
              </a:solidFill>
            </p:grpSpPr>
            <p:sp>
              <p:nvSpPr>
                <p:cNvPr id="1666" name="月 1665">
                  <a:extLst>
                    <a:ext uri="{FF2B5EF4-FFF2-40B4-BE49-F238E27FC236}">
                      <a16:creationId xmlns:a16="http://schemas.microsoft.com/office/drawing/2014/main" id="{0F0C576D-7FF5-4E93-9EF5-92A2F44CFBC7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7" name="月 1666">
                  <a:extLst>
                    <a:ext uri="{FF2B5EF4-FFF2-40B4-BE49-F238E27FC236}">
                      <a16:creationId xmlns:a16="http://schemas.microsoft.com/office/drawing/2014/main" id="{976E0829-AEC6-4E2A-8F59-9AF481E6B0EC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8" name="月 1667">
                  <a:extLst>
                    <a:ext uri="{FF2B5EF4-FFF2-40B4-BE49-F238E27FC236}">
                      <a16:creationId xmlns:a16="http://schemas.microsoft.com/office/drawing/2014/main" id="{7881A2D0-1F24-43AA-B042-4351306A5D48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9" name="月 1668">
                  <a:extLst>
                    <a:ext uri="{FF2B5EF4-FFF2-40B4-BE49-F238E27FC236}">
                      <a16:creationId xmlns:a16="http://schemas.microsoft.com/office/drawing/2014/main" id="{B3998B01-E9A7-41FD-9D02-AF287AB88C3A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0" name="月 1669">
                  <a:extLst>
                    <a:ext uri="{FF2B5EF4-FFF2-40B4-BE49-F238E27FC236}">
                      <a16:creationId xmlns:a16="http://schemas.microsoft.com/office/drawing/2014/main" id="{3407AD22-AB39-4E9F-819F-10E3D84B2552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1" name="月 1670">
                  <a:extLst>
                    <a:ext uri="{FF2B5EF4-FFF2-40B4-BE49-F238E27FC236}">
                      <a16:creationId xmlns:a16="http://schemas.microsoft.com/office/drawing/2014/main" id="{116D416E-ADD1-4E03-9892-A644CE183830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2" name="月 1671">
                  <a:extLst>
                    <a:ext uri="{FF2B5EF4-FFF2-40B4-BE49-F238E27FC236}">
                      <a16:creationId xmlns:a16="http://schemas.microsoft.com/office/drawing/2014/main" id="{00EAF3F2-F6A5-4058-98F2-0A99F1ED2A21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3" name="月 1672">
                  <a:extLst>
                    <a:ext uri="{FF2B5EF4-FFF2-40B4-BE49-F238E27FC236}">
                      <a16:creationId xmlns:a16="http://schemas.microsoft.com/office/drawing/2014/main" id="{29633549-3FAF-4700-BD60-C29781AA1E7F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4" name="月 1673">
                  <a:extLst>
                    <a:ext uri="{FF2B5EF4-FFF2-40B4-BE49-F238E27FC236}">
                      <a16:creationId xmlns:a16="http://schemas.microsoft.com/office/drawing/2014/main" id="{50EED173-F5A8-4D0A-A603-B05D8B7028F8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5" name="月 1674">
                  <a:extLst>
                    <a:ext uri="{FF2B5EF4-FFF2-40B4-BE49-F238E27FC236}">
                      <a16:creationId xmlns:a16="http://schemas.microsoft.com/office/drawing/2014/main" id="{0EA6C897-9F68-4DDC-8BDA-15818ECB928D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6" name="月 1675">
                  <a:extLst>
                    <a:ext uri="{FF2B5EF4-FFF2-40B4-BE49-F238E27FC236}">
                      <a16:creationId xmlns:a16="http://schemas.microsoft.com/office/drawing/2014/main" id="{F1C80DFD-1020-4F75-861D-E22F68EC90C8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7" name="月 1676">
                  <a:extLst>
                    <a:ext uri="{FF2B5EF4-FFF2-40B4-BE49-F238E27FC236}">
                      <a16:creationId xmlns:a16="http://schemas.microsoft.com/office/drawing/2014/main" id="{BF864F86-6608-484B-A5B2-3DD31E572CE8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8" name="月 1677">
                  <a:extLst>
                    <a:ext uri="{FF2B5EF4-FFF2-40B4-BE49-F238E27FC236}">
                      <a16:creationId xmlns:a16="http://schemas.microsoft.com/office/drawing/2014/main" id="{96AF38C7-AFB3-4A9B-8061-6F2CE68BFCAF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9" name="月 1678">
                  <a:extLst>
                    <a:ext uri="{FF2B5EF4-FFF2-40B4-BE49-F238E27FC236}">
                      <a16:creationId xmlns:a16="http://schemas.microsoft.com/office/drawing/2014/main" id="{64FA6BAD-F522-4B63-BC07-BA48B7C0A05C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0" name="月 1679">
                  <a:extLst>
                    <a:ext uri="{FF2B5EF4-FFF2-40B4-BE49-F238E27FC236}">
                      <a16:creationId xmlns:a16="http://schemas.microsoft.com/office/drawing/2014/main" id="{10F7355A-F427-48F2-8B3C-0DFDD3481A34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1" name="月 1680">
                  <a:extLst>
                    <a:ext uri="{FF2B5EF4-FFF2-40B4-BE49-F238E27FC236}">
                      <a16:creationId xmlns:a16="http://schemas.microsoft.com/office/drawing/2014/main" id="{59E778DA-54D4-4FF0-BCF2-657BEDABDFEE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2" name="月 1681">
                  <a:extLst>
                    <a:ext uri="{FF2B5EF4-FFF2-40B4-BE49-F238E27FC236}">
                      <a16:creationId xmlns:a16="http://schemas.microsoft.com/office/drawing/2014/main" id="{B5C6CC18-4184-45A4-B9EA-F95130C33E9B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3" name="月 1682">
                  <a:extLst>
                    <a:ext uri="{FF2B5EF4-FFF2-40B4-BE49-F238E27FC236}">
                      <a16:creationId xmlns:a16="http://schemas.microsoft.com/office/drawing/2014/main" id="{9514296B-B467-4914-80E1-E7C302196A57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4" name="月 1683">
                  <a:extLst>
                    <a:ext uri="{FF2B5EF4-FFF2-40B4-BE49-F238E27FC236}">
                      <a16:creationId xmlns:a16="http://schemas.microsoft.com/office/drawing/2014/main" id="{719E364A-500A-494A-8690-4C591CD5B17F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5" name="月 1684">
                  <a:extLst>
                    <a:ext uri="{FF2B5EF4-FFF2-40B4-BE49-F238E27FC236}">
                      <a16:creationId xmlns:a16="http://schemas.microsoft.com/office/drawing/2014/main" id="{D820DFB0-E5DC-4447-A548-DEFE33778ACF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6" name="月 1685">
                  <a:extLst>
                    <a:ext uri="{FF2B5EF4-FFF2-40B4-BE49-F238E27FC236}">
                      <a16:creationId xmlns:a16="http://schemas.microsoft.com/office/drawing/2014/main" id="{15BD42F3-3304-494D-A0CF-2EAAE1700CF7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7" name="月 1686">
                  <a:extLst>
                    <a:ext uri="{FF2B5EF4-FFF2-40B4-BE49-F238E27FC236}">
                      <a16:creationId xmlns:a16="http://schemas.microsoft.com/office/drawing/2014/main" id="{6F2ED17D-EB93-4500-A22F-BD71FAFB31D8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8" name="月 1687">
                  <a:extLst>
                    <a:ext uri="{FF2B5EF4-FFF2-40B4-BE49-F238E27FC236}">
                      <a16:creationId xmlns:a16="http://schemas.microsoft.com/office/drawing/2014/main" id="{07F6AA25-FE31-428D-B9AA-A6F338B68A36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9" name="月 1688">
                  <a:extLst>
                    <a:ext uri="{FF2B5EF4-FFF2-40B4-BE49-F238E27FC236}">
                      <a16:creationId xmlns:a16="http://schemas.microsoft.com/office/drawing/2014/main" id="{8E250CA0-29E2-4E27-ACA9-691EBA547C61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0" name="月 1689">
                  <a:extLst>
                    <a:ext uri="{FF2B5EF4-FFF2-40B4-BE49-F238E27FC236}">
                      <a16:creationId xmlns:a16="http://schemas.microsoft.com/office/drawing/2014/main" id="{9BA39511-D6FB-4AE9-8C6C-C41BAD1E60FD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1" name="月 1690">
                  <a:extLst>
                    <a:ext uri="{FF2B5EF4-FFF2-40B4-BE49-F238E27FC236}">
                      <a16:creationId xmlns:a16="http://schemas.microsoft.com/office/drawing/2014/main" id="{5FEBEABF-2531-4B28-A68B-1062FB5E4843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2" name="月 1691">
                  <a:extLst>
                    <a:ext uri="{FF2B5EF4-FFF2-40B4-BE49-F238E27FC236}">
                      <a16:creationId xmlns:a16="http://schemas.microsoft.com/office/drawing/2014/main" id="{277EA765-EDC2-421C-A886-BC4AC66D6B34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3" name="月 1692">
                  <a:extLst>
                    <a:ext uri="{FF2B5EF4-FFF2-40B4-BE49-F238E27FC236}">
                      <a16:creationId xmlns:a16="http://schemas.microsoft.com/office/drawing/2014/main" id="{7F46E0F3-0840-4247-AF76-4200E56F12DD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4" name="月 1693">
                  <a:extLst>
                    <a:ext uri="{FF2B5EF4-FFF2-40B4-BE49-F238E27FC236}">
                      <a16:creationId xmlns:a16="http://schemas.microsoft.com/office/drawing/2014/main" id="{F890412E-7300-430F-809F-DB59B312B7F2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5" name="月 1694">
                  <a:extLst>
                    <a:ext uri="{FF2B5EF4-FFF2-40B4-BE49-F238E27FC236}">
                      <a16:creationId xmlns:a16="http://schemas.microsoft.com/office/drawing/2014/main" id="{95683F57-6B18-4C3C-95A1-537ADF77C341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6" name="月 1695">
                  <a:extLst>
                    <a:ext uri="{FF2B5EF4-FFF2-40B4-BE49-F238E27FC236}">
                      <a16:creationId xmlns:a16="http://schemas.microsoft.com/office/drawing/2014/main" id="{3E62B7D4-C624-42A8-B778-ECFD1A78065F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7" name="月 1696">
                  <a:extLst>
                    <a:ext uri="{FF2B5EF4-FFF2-40B4-BE49-F238E27FC236}">
                      <a16:creationId xmlns:a16="http://schemas.microsoft.com/office/drawing/2014/main" id="{A16DE10C-1BDB-4A4D-8F9F-9BB328A2AA5D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8" name="月 1697">
                  <a:extLst>
                    <a:ext uri="{FF2B5EF4-FFF2-40B4-BE49-F238E27FC236}">
                      <a16:creationId xmlns:a16="http://schemas.microsoft.com/office/drawing/2014/main" id="{3E1C41AD-665B-4920-9246-B58879D770D0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9" name="月 1698">
                  <a:extLst>
                    <a:ext uri="{FF2B5EF4-FFF2-40B4-BE49-F238E27FC236}">
                      <a16:creationId xmlns:a16="http://schemas.microsoft.com/office/drawing/2014/main" id="{028EB27D-8FCC-452B-911A-003893B858B0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0" name="月 1699">
                  <a:extLst>
                    <a:ext uri="{FF2B5EF4-FFF2-40B4-BE49-F238E27FC236}">
                      <a16:creationId xmlns:a16="http://schemas.microsoft.com/office/drawing/2014/main" id="{336CD625-149D-4735-AC14-A84584320914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1" name="月 1700">
                  <a:extLst>
                    <a:ext uri="{FF2B5EF4-FFF2-40B4-BE49-F238E27FC236}">
                      <a16:creationId xmlns:a16="http://schemas.microsoft.com/office/drawing/2014/main" id="{5DB25C07-8D12-4279-8F41-BD718BD3A650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2" name="月 1701">
                  <a:extLst>
                    <a:ext uri="{FF2B5EF4-FFF2-40B4-BE49-F238E27FC236}">
                      <a16:creationId xmlns:a16="http://schemas.microsoft.com/office/drawing/2014/main" id="{315464D4-BCCC-44F0-BBAC-44518C8BE91E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3" name="月 1702">
                  <a:extLst>
                    <a:ext uri="{FF2B5EF4-FFF2-40B4-BE49-F238E27FC236}">
                      <a16:creationId xmlns:a16="http://schemas.microsoft.com/office/drawing/2014/main" id="{6F75FB9F-F760-408A-862C-577D9665918D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4" name="月 1703">
                  <a:extLst>
                    <a:ext uri="{FF2B5EF4-FFF2-40B4-BE49-F238E27FC236}">
                      <a16:creationId xmlns:a16="http://schemas.microsoft.com/office/drawing/2014/main" id="{EAFF69CC-3223-48C2-82A0-C8E2BC3B625B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5" name="月 1704">
                  <a:extLst>
                    <a:ext uri="{FF2B5EF4-FFF2-40B4-BE49-F238E27FC236}">
                      <a16:creationId xmlns:a16="http://schemas.microsoft.com/office/drawing/2014/main" id="{0F23506D-68C4-4FBE-9C1F-C00660541D3E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6" name="月 1705">
                  <a:extLst>
                    <a:ext uri="{FF2B5EF4-FFF2-40B4-BE49-F238E27FC236}">
                      <a16:creationId xmlns:a16="http://schemas.microsoft.com/office/drawing/2014/main" id="{EECFA052-83A9-407B-A4E3-F1577A61B70F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7" name="月 1706">
                  <a:extLst>
                    <a:ext uri="{FF2B5EF4-FFF2-40B4-BE49-F238E27FC236}">
                      <a16:creationId xmlns:a16="http://schemas.microsoft.com/office/drawing/2014/main" id="{C8219D64-A279-40F0-90AD-A30D90CE471B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8" name="月 1707">
                  <a:extLst>
                    <a:ext uri="{FF2B5EF4-FFF2-40B4-BE49-F238E27FC236}">
                      <a16:creationId xmlns:a16="http://schemas.microsoft.com/office/drawing/2014/main" id="{A27983A6-6827-4258-AF5C-134726951B07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9" name="月 1708">
                  <a:extLst>
                    <a:ext uri="{FF2B5EF4-FFF2-40B4-BE49-F238E27FC236}">
                      <a16:creationId xmlns:a16="http://schemas.microsoft.com/office/drawing/2014/main" id="{AC68257B-B17D-40AC-9A21-A86EF2690D60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0" name="月 1709">
                  <a:extLst>
                    <a:ext uri="{FF2B5EF4-FFF2-40B4-BE49-F238E27FC236}">
                      <a16:creationId xmlns:a16="http://schemas.microsoft.com/office/drawing/2014/main" id="{86061222-89CB-4F01-9D7E-E0E464367945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1" name="月 1710">
                  <a:extLst>
                    <a:ext uri="{FF2B5EF4-FFF2-40B4-BE49-F238E27FC236}">
                      <a16:creationId xmlns:a16="http://schemas.microsoft.com/office/drawing/2014/main" id="{23173E23-824C-4A50-95FF-85188BEB6A55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2" name="月 1711">
                  <a:extLst>
                    <a:ext uri="{FF2B5EF4-FFF2-40B4-BE49-F238E27FC236}">
                      <a16:creationId xmlns:a16="http://schemas.microsoft.com/office/drawing/2014/main" id="{A92606AA-AA66-4D39-AE9F-F3916F7C2AB3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3" name="月 1712">
                  <a:extLst>
                    <a:ext uri="{FF2B5EF4-FFF2-40B4-BE49-F238E27FC236}">
                      <a16:creationId xmlns:a16="http://schemas.microsoft.com/office/drawing/2014/main" id="{8CCA4E06-C7D3-40F5-9943-F0F1F27FE2C8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4" name="月 1713">
                  <a:extLst>
                    <a:ext uri="{FF2B5EF4-FFF2-40B4-BE49-F238E27FC236}">
                      <a16:creationId xmlns:a16="http://schemas.microsoft.com/office/drawing/2014/main" id="{3AD9464C-4A92-47E1-90E7-3EE1F27A202C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5" name="月 1714">
                  <a:extLst>
                    <a:ext uri="{FF2B5EF4-FFF2-40B4-BE49-F238E27FC236}">
                      <a16:creationId xmlns:a16="http://schemas.microsoft.com/office/drawing/2014/main" id="{D16CEEE2-A390-4E0E-A8F4-832A93AC29FC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6" name="月 1715">
                  <a:extLst>
                    <a:ext uri="{FF2B5EF4-FFF2-40B4-BE49-F238E27FC236}">
                      <a16:creationId xmlns:a16="http://schemas.microsoft.com/office/drawing/2014/main" id="{513E6E80-8068-45D6-9E69-971CB025A128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7" name="月 1716">
                  <a:extLst>
                    <a:ext uri="{FF2B5EF4-FFF2-40B4-BE49-F238E27FC236}">
                      <a16:creationId xmlns:a16="http://schemas.microsoft.com/office/drawing/2014/main" id="{13F69402-C5EA-493B-ABF9-16173712309C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8" name="月 1717">
                  <a:extLst>
                    <a:ext uri="{FF2B5EF4-FFF2-40B4-BE49-F238E27FC236}">
                      <a16:creationId xmlns:a16="http://schemas.microsoft.com/office/drawing/2014/main" id="{369CAE0B-E8BE-4F4D-8805-A3A34A12BE5F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9" name="月 1718">
                  <a:extLst>
                    <a:ext uri="{FF2B5EF4-FFF2-40B4-BE49-F238E27FC236}">
                      <a16:creationId xmlns:a16="http://schemas.microsoft.com/office/drawing/2014/main" id="{D991C369-FBE5-43EF-968C-50C8F4194B8D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0" name="月 1719">
                  <a:extLst>
                    <a:ext uri="{FF2B5EF4-FFF2-40B4-BE49-F238E27FC236}">
                      <a16:creationId xmlns:a16="http://schemas.microsoft.com/office/drawing/2014/main" id="{68BCC6F8-8FAC-4F5D-888B-E9AB1397B9EA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1" name="月 1720">
                  <a:extLst>
                    <a:ext uri="{FF2B5EF4-FFF2-40B4-BE49-F238E27FC236}">
                      <a16:creationId xmlns:a16="http://schemas.microsoft.com/office/drawing/2014/main" id="{858FFE73-7554-4ABE-A5A8-F62A108335F2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2" name="月 1721">
                  <a:extLst>
                    <a:ext uri="{FF2B5EF4-FFF2-40B4-BE49-F238E27FC236}">
                      <a16:creationId xmlns:a16="http://schemas.microsoft.com/office/drawing/2014/main" id="{BB7ABFAD-576B-4855-8765-DA385EFED3BA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08" name="グループ化 1607">
                <a:extLst>
                  <a:ext uri="{FF2B5EF4-FFF2-40B4-BE49-F238E27FC236}">
                    <a16:creationId xmlns:a16="http://schemas.microsoft.com/office/drawing/2014/main" id="{73452CA8-1AC5-46C3-B1FF-E30649CCAD5C}"/>
                  </a:ext>
                </a:extLst>
              </p:cNvPr>
              <p:cNvGrpSpPr/>
              <p:nvPr/>
            </p:nvGrpSpPr>
            <p:grpSpPr>
              <a:xfrm>
                <a:off x="5026841" y="3545673"/>
                <a:ext cx="2994627" cy="2723229"/>
                <a:chOff x="2125467" y="1203404"/>
                <a:chExt cx="3820335" cy="3906172"/>
              </a:xfrm>
              <a:solidFill>
                <a:srgbClr val="FFFF99"/>
              </a:solidFill>
            </p:grpSpPr>
            <p:sp>
              <p:nvSpPr>
                <p:cNvPr id="1609" name="月 1608">
                  <a:extLst>
                    <a:ext uri="{FF2B5EF4-FFF2-40B4-BE49-F238E27FC236}">
                      <a16:creationId xmlns:a16="http://schemas.microsoft.com/office/drawing/2014/main" id="{A10CA190-4F78-4EDC-9BCB-B136CF633FFE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0" name="月 1609">
                  <a:extLst>
                    <a:ext uri="{FF2B5EF4-FFF2-40B4-BE49-F238E27FC236}">
                      <a16:creationId xmlns:a16="http://schemas.microsoft.com/office/drawing/2014/main" id="{7052A3AD-226B-4162-820E-1DCEDB616D8C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1" name="月 1610">
                  <a:extLst>
                    <a:ext uri="{FF2B5EF4-FFF2-40B4-BE49-F238E27FC236}">
                      <a16:creationId xmlns:a16="http://schemas.microsoft.com/office/drawing/2014/main" id="{699E31B2-CEAD-4BC3-8504-8CA95B6D9ECC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2" name="月 1611">
                  <a:extLst>
                    <a:ext uri="{FF2B5EF4-FFF2-40B4-BE49-F238E27FC236}">
                      <a16:creationId xmlns:a16="http://schemas.microsoft.com/office/drawing/2014/main" id="{02E049C3-7B3B-4619-8F8F-FDD43BD70226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3" name="月 1612">
                  <a:extLst>
                    <a:ext uri="{FF2B5EF4-FFF2-40B4-BE49-F238E27FC236}">
                      <a16:creationId xmlns:a16="http://schemas.microsoft.com/office/drawing/2014/main" id="{05B9EDB5-F496-4099-8093-DE2DE94BB2A3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4" name="月 1613">
                  <a:extLst>
                    <a:ext uri="{FF2B5EF4-FFF2-40B4-BE49-F238E27FC236}">
                      <a16:creationId xmlns:a16="http://schemas.microsoft.com/office/drawing/2014/main" id="{3BE7AB77-2F4A-4CB8-ADFA-C16E08A16B4C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5" name="月 1614">
                  <a:extLst>
                    <a:ext uri="{FF2B5EF4-FFF2-40B4-BE49-F238E27FC236}">
                      <a16:creationId xmlns:a16="http://schemas.microsoft.com/office/drawing/2014/main" id="{F5F317D8-CD80-44FB-8D5B-8D90F884A7C5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6" name="月 1615">
                  <a:extLst>
                    <a:ext uri="{FF2B5EF4-FFF2-40B4-BE49-F238E27FC236}">
                      <a16:creationId xmlns:a16="http://schemas.microsoft.com/office/drawing/2014/main" id="{DD3D453D-BBAF-4E5A-B9FF-F7599D8741E3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7" name="月 1616">
                  <a:extLst>
                    <a:ext uri="{FF2B5EF4-FFF2-40B4-BE49-F238E27FC236}">
                      <a16:creationId xmlns:a16="http://schemas.microsoft.com/office/drawing/2014/main" id="{4F07A443-8F9E-4179-BD63-526E77CAE9B0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8" name="月 1617">
                  <a:extLst>
                    <a:ext uri="{FF2B5EF4-FFF2-40B4-BE49-F238E27FC236}">
                      <a16:creationId xmlns:a16="http://schemas.microsoft.com/office/drawing/2014/main" id="{ED58B28A-6E5F-4B88-BBF7-09A6A8EF9E59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9" name="月 1618">
                  <a:extLst>
                    <a:ext uri="{FF2B5EF4-FFF2-40B4-BE49-F238E27FC236}">
                      <a16:creationId xmlns:a16="http://schemas.microsoft.com/office/drawing/2014/main" id="{3DBC875F-C7E1-4E05-8E00-C4F50ABEFFE9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0" name="月 1619">
                  <a:extLst>
                    <a:ext uri="{FF2B5EF4-FFF2-40B4-BE49-F238E27FC236}">
                      <a16:creationId xmlns:a16="http://schemas.microsoft.com/office/drawing/2014/main" id="{CB776898-10DF-4AED-B962-4CFD4EFCBF64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1" name="月 1620">
                  <a:extLst>
                    <a:ext uri="{FF2B5EF4-FFF2-40B4-BE49-F238E27FC236}">
                      <a16:creationId xmlns:a16="http://schemas.microsoft.com/office/drawing/2014/main" id="{771E266B-F6C4-4A29-BE01-9BDF8C15ADA9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2" name="月 1621">
                  <a:extLst>
                    <a:ext uri="{FF2B5EF4-FFF2-40B4-BE49-F238E27FC236}">
                      <a16:creationId xmlns:a16="http://schemas.microsoft.com/office/drawing/2014/main" id="{FF69C878-5B9E-4BF7-AF02-B8D66EFF9EB7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3" name="月 1622">
                  <a:extLst>
                    <a:ext uri="{FF2B5EF4-FFF2-40B4-BE49-F238E27FC236}">
                      <a16:creationId xmlns:a16="http://schemas.microsoft.com/office/drawing/2014/main" id="{3FC68632-0B37-43BD-B7E2-540C8C044500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4" name="月 1623">
                  <a:extLst>
                    <a:ext uri="{FF2B5EF4-FFF2-40B4-BE49-F238E27FC236}">
                      <a16:creationId xmlns:a16="http://schemas.microsoft.com/office/drawing/2014/main" id="{75C48600-A8A0-48F8-96BB-D81511F5D86B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5" name="月 1624">
                  <a:extLst>
                    <a:ext uri="{FF2B5EF4-FFF2-40B4-BE49-F238E27FC236}">
                      <a16:creationId xmlns:a16="http://schemas.microsoft.com/office/drawing/2014/main" id="{F3F158A1-B7B3-4767-B70F-0A7A3A7E9D78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6" name="月 1625">
                  <a:extLst>
                    <a:ext uri="{FF2B5EF4-FFF2-40B4-BE49-F238E27FC236}">
                      <a16:creationId xmlns:a16="http://schemas.microsoft.com/office/drawing/2014/main" id="{0A4D82E3-3833-4025-96C1-11342C29F7F4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7" name="月 1626">
                  <a:extLst>
                    <a:ext uri="{FF2B5EF4-FFF2-40B4-BE49-F238E27FC236}">
                      <a16:creationId xmlns:a16="http://schemas.microsoft.com/office/drawing/2014/main" id="{78ABA729-600F-4575-8FDB-8E22FD8CE2FD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8" name="月 1627">
                  <a:extLst>
                    <a:ext uri="{FF2B5EF4-FFF2-40B4-BE49-F238E27FC236}">
                      <a16:creationId xmlns:a16="http://schemas.microsoft.com/office/drawing/2014/main" id="{A8E29369-AEB8-4711-8D0C-35A3E4ABEA90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9" name="月 1628">
                  <a:extLst>
                    <a:ext uri="{FF2B5EF4-FFF2-40B4-BE49-F238E27FC236}">
                      <a16:creationId xmlns:a16="http://schemas.microsoft.com/office/drawing/2014/main" id="{FCD00971-C891-4A63-B35F-8C3A6A2A1FDE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0" name="月 1629">
                  <a:extLst>
                    <a:ext uri="{FF2B5EF4-FFF2-40B4-BE49-F238E27FC236}">
                      <a16:creationId xmlns:a16="http://schemas.microsoft.com/office/drawing/2014/main" id="{357A451C-1BF2-4425-BBAD-A6E6524D49E2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1" name="月 1630">
                  <a:extLst>
                    <a:ext uri="{FF2B5EF4-FFF2-40B4-BE49-F238E27FC236}">
                      <a16:creationId xmlns:a16="http://schemas.microsoft.com/office/drawing/2014/main" id="{C2DB2099-654F-4F85-A0AB-9ED110BA2CAF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2" name="月 1631">
                  <a:extLst>
                    <a:ext uri="{FF2B5EF4-FFF2-40B4-BE49-F238E27FC236}">
                      <a16:creationId xmlns:a16="http://schemas.microsoft.com/office/drawing/2014/main" id="{AADE0C64-9B06-4822-833D-D19D9FF76342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3" name="月 1632">
                  <a:extLst>
                    <a:ext uri="{FF2B5EF4-FFF2-40B4-BE49-F238E27FC236}">
                      <a16:creationId xmlns:a16="http://schemas.microsoft.com/office/drawing/2014/main" id="{D192FCD4-F51C-4427-9890-9B4843B7CFC3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4" name="月 1633">
                  <a:extLst>
                    <a:ext uri="{FF2B5EF4-FFF2-40B4-BE49-F238E27FC236}">
                      <a16:creationId xmlns:a16="http://schemas.microsoft.com/office/drawing/2014/main" id="{87F9AA96-DBE8-4FAC-A87D-0BF51AF2CB25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5" name="月 1634">
                  <a:extLst>
                    <a:ext uri="{FF2B5EF4-FFF2-40B4-BE49-F238E27FC236}">
                      <a16:creationId xmlns:a16="http://schemas.microsoft.com/office/drawing/2014/main" id="{CF58BB7B-936F-4590-B2A4-25AEDF55E298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6" name="月 1635">
                  <a:extLst>
                    <a:ext uri="{FF2B5EF4-FFF2-40B4-BE49-F238E27FC236}">
                      <a16:creationId xmlns:a16="http://schemas.microsoft.com/office/drawing/2014/main" id="{D52AF81C-7ABE-4485-82CA-782413B78E3B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7" name="月 1636">
                  <a:extLst>
                    <a:ext uri="{FF2B5EF4-FFF2-40B4-BE49-F238E27FC236}">
                      <a16:creationId xmlns:a16="http://schemas.microsoft.com/office/drawing/2014/main" id="{F2111A17-63A2-434F-90AC-A4C0A62CA984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8" name="月 1637">
                  <a:extLst>
                    <a:ext uri="{FF2B5EF4-FFF2-40B4-BE49-F238E27FC236}">
                      <a16:creationId xmlns:a16="http://schemas.microsoft.com/office/drawing/2014/main" id="{F5BA3F13-D71E-4843-9204-6AF22A6F7772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9" name="月 1638">
                  <a:extLst>
                    <a:ext uri="{FF2B5EF4-FFF2-40B4-BE49-F238E27FC236}">
                      <a16:creationId xmlns:a16="http://schemas.microsoft.com/office/drawing/2014/main" id="{D58F6FA5-6A5C-4E01-9F16-1BD8ED6E66ED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0" name="月 1639">
                  <a:extLst>
                    <a:ext uri="{FF2B5EF4-FFF2-40B4-BE49-F238E27FC236}">
                      <a16:creationId xmlns:a16="http://schemas.microsoft.com/office/drawing/2014/main" id="{AC67CBAC-4615-45E4-B983-D478EC6C83D8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1" name="月 1640">
                  <a:extLst>
                    <a:ext uri="{FF2B5EF4-FFF2-40B4-BE49-F238E27FC236}">
                      <a16:creationId xmlns:a16="http://schemas.microsoft.com/office/drawing/2014/main" id="{DC1A8A52-C363-4C56-9E32-F72C0B0E0579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2" name="月 1641">
                  <a:extLst>
                    <a:ext uri="{FF2B5EF4-FFF2-40B4-BE49-F238E27FC236}">
                      <a16:creationId xmlns:a16="http://schemas.microsoft.com/office/drawing/2014/main" id="{BEEC02EE-E27A-47F9-A799-0B9180BE6493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3" name="月 1642">
                  <a:extLst>
                    <a:ext uri="{FF2B5EF4-FFF2-40B4-BE49-F238E27FC236}">
                      <a16:creationId xmlns:a16="http://schemas.microsoft.com/office/drawing/2014/main" id="{E3001A1E-4AA8-4811-86A3-F760086373DB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4" name="月 1643">
                  <a:extLst>
                    <a:ext uri="{FF2B5EF4-FFF2-40B4-BE49-F238E27FC236}">
                      <a16:creationId xmlns:a16="http://schemas.microsoft.com/office/drawing/2014/main" id="{79969643-DD77-462A-AF02-C07322D787CA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5" name="月 1644">
                  <a:extLst>
                    <a:ext uri="{FF2B5EF4-FFF2-40B4-BE49-F238E27FC236}">
                      <a16:creationId xmlns:a16="http://schemas.microsoft.com/office/drawing/2014/main" id="{DC5C6070-EC16-4423-9D6B-EE4802D12D33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6" name="月 1645">
                  <a:extLst>
                    <a:ext uri="{FF2B5EF4-FFF2-40B4-BE49-F238E27FC236}">
                      <a16:creationId xmlns:a16="http://schemas.microsoft.com/office/drawing/2014/main" id="{AACE1209-B8F4-441E-9A68-C6959823B4F2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7" name="月 1646">
                  <a:extLst>
                    <a:ext uri="{FF2B5EF4-FFF2-40B4-BE49-F238E27FC236}">
                      <a16:creationId xmlns:a16="http://schemas.microsoft.com/office/drawing/2014/main" id="{8EB317AE-5013-4BEC-804B-B7A537AA99DE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8" name="月 1647">
                  <a:extLst>
                    <a:ext uri="{FF2B5EF4-FFF2-40B4-BE49-F238E27FC236}">
                      <a16:creationId xmlns:a16="http://schemas.microsoft.com/office/drawing/2014/main" id="{C9BE5B8F-B382-41D2-9628-71D29E30627D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9" name="月 1648">
                  <a:extLst>
                    <a:ext uri="{FF2B5EF4-FFF2-40B4-BE49-F238E27FC236}">
                      <a16:creationId xmlns:a16="http://schemas.microsoft.com/office/drawing/2014/main" id="{64F88F93-6208-40D9-9384-301910D0E092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0" name="月 1649">
                  <a:extLst>
                    <a:ext uri="{FF2B5EF4-FFF2-40B4-BE49-F238E27FC236}">
                      <a16:creationId xmlns:a16="http://schemas.microsoft.com/office/drawing/2014/main" id="{FC150E89-CCE2-4BB0-B2FF-0CE0ED4FCB5D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1" name="月 1650">
                  <a:extLst>
                    <a:ext uri="{FF2B5EF4-FFF2-40B4-BE49-F238E27FC236}">
                      <a16:creationId xmlns:a16="http://schemas.microsoft.com/office/drawing/2014/main" id="{FCEF157C-AD32-43F7-BA3B-AADA21FB1832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2" name="月 1651">
                  <a:extLst>
                    <a:ext uri="{FF2B5EF4-FFF2-40B4-BE49-F238E27FC236}">
                      <a16:creationId xmlns:a16="http://schemas.microsoft.com/office/drawing/2014/main" id="{0BCBAF79-568D-4590-8988-539D9416A02C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3" name="月 1652">
                  <a:extLst>
                    <a:ext uri="{FF2B5EF4-FFF2-40B4-BE49-F238E27FC236}">
                      <a16:creationId xmlns:a16="http://schemas.microsoft.com/office/drawing/2014/main" id="{0BAA5EAC-0BF1-4A5D-8D3F-E1E2613B012A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4" name="月 1653">
                  <a:extLst>
                    <a:ext uri="{FF2B5EF4-FFF2-40B4-BE49-F238E27FC236}">
                      <a16:creationId xmlns:a16="http://schemas.microsoft.com/office/drawing/2014/main" id="{9563AC18-D7E0-4FE1-9CD2-49A08C5BD3E4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5" name="月 1654">
                  <a:extLst>
                    <a:ext uri="{FF2B5EF4-FFF2-40B4-BE49-F238E27FC236}">
                      <a16:creationId xmlns:a16="http://schemas.microsoft.com/office/drawing/2014/main" id="{1F8364A6-19F5-410E-8054-F02889B91C77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6" name="月 1655">
                  <a:extLst>
                    <a:ext uri="{FF2B5EF4-FFF2-40B4-BE49-F238E27FC236}">
                      <a16:creationId xmlns:a16="http://schemas.microsoft.com/office/drawing/2014/main" id="{13828BE4-6C44-4DC6-BC08-C0D8692D2E79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7" name="月 1656">
                  <a:extLst>
                    <a:ext uri="{FF2B5EF4-FFF2-40B4-BE49-F238E27FC236}">
                      <a16:creationId xmlns:a16="http://schemas.microsoft.com/office/drawing/2014/main" id="{A0470686-E719-4AD8-BDCD-DCFE54563A94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8" name="月 1657">
                  <a:extLst>
                    <a:ext uri="{FF2B5EF4-FFF2-40B4-BE49-F238E27FC236}">
                      <a16:creationId xmlns:a16="http://schemas.microsoft.com/office/drawing/2014/main" id="{8C33E2D6-E576-4016-BBAB-3CDCB291A71F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9" name="月 1658">
                  <a:extLst>
                    <a:ext uri="{FF2B5EF4-FFF2-40B4-BE49-F238E27FC236}">
                      <a16:creationId xmlns:a16="http://schemas.microsoft.com/office/drawing/2014/main" id="{F82A758F-22C2-41F5-AEFF-9B4AD0A9CC9B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0" name="月 1659">
                  <a:extLst>
                    <a:ext uri="{FF2B5EF4-FFF2-40B4-BE49-F238E27FC236}">
                      <a16:creationId xmlns:a16="http://schemas.microsoft.com/office/drawing/2014/main" id="{3D279466-C526-4068-A885-DD60170C64E0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1" name="月 1660">
                  <a:extLst>
                    <a:ext uri="{FF2B5EF4-FFF2-40B4-BE49-F238E27FC236}">
                      <a16:creationId xmlns:a16="http://schemas.microsoft.com/office/drawing/2014/main" id="{68422454-79B7-4249-A5E3-4AB2B85796AB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2" name="月 1661">
                  <a:extLst>
                    <a:ext uri="{FF2B5EF4-FFF2-40B4-BE49-F238E27FC236}">
                      <a16:creationId xmlns:a16="http://schemas.microsoft.com/office/drawing/2014/main" id="{D82E9DE7-5CAF-465E-A246-421C15ACB7C3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3" name="月 1662">
                  <a:extLst>
                    <a:ext uri="{FF2B5EF4-FFF2-40B4-BE49-F238E27FC236}">
                      <a16:creationId xmlns:a16="http://schemas.microsoft.com/office/drawing/2014/main" id="{6FB0665D-CCA7-40C1-9631-E764C213809B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4" name="月 1663">
                  <a:extLst>
                    <a:ext uri="{FF2B5EF4-FFF2-40B4-BE49-F238E27FC236}">
                      <a16:creationId xmlns:a16="http://schemas.microsoft.com/office/drawing/2014/main" id="{4F0332C4-D7D7-4CDC-B7FC-CE94BF7C68EE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5" name="月 1664">
                  <a:extLst>
                    <a:ext uri="{FF2B5EF4-FFF2-40B4-BE49-F238E27FC236}">
                      <a16:creationId xmlns:a16="http://schemas.microsoft.com/office/drawing/2014/main" id="{488336CD-6CD2-448A-95AA-CFA2B0B778D6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599" name="星: 32 pt 1598">
              <a:extLst>
                <a:ext uri="{FF2B5EF4-FFF2-40B4-BE49-F238E27FC236}">
                  <a16:creationId xmlns:a16="http://schemas.microsoft.com/office/drawing/2014/main" id="{48310C51-6CF7-4325-BEA2-A677ED12E2A8}"/>
                </a:ext>
              </a:extLst>
            </p:cNvPr>
            <p:cNvSpPr/>
            <p:nvPr/>
          </p:nvSpPr>
          <p:spPr>
            <a:xfrm>
              <a:off x="2048389" y="3263892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E7FF"/>
            </a:solidFill>
            <a:ln w="6350">
              <a:solidFill>
                <a:srgbClr val="FF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00" name="星: 32 pt 1599">
              <a:extLst>
                <a:ext uri="{FF2B5EF4-FFF2-40B4-BE49-F238E27FC236}">
                  <a16:creationId xmlns:a16="http://schemas.microsoft.com/office/drawing/2014/main" id="{963B825C-A5B2-4698-B86B-A9D83E0419F9}"/>
                </a:ext>
              </a:extLst>
            </p:cNvPr>
            <p:cNvSpPr/>
            <p:nvPr/>
          </p:nvSpPr>
          <p:spPr>
            <a:xfrm>
              <a:off x="3720026" y="4383079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01" name="星: 32 pt 1600">
              <a:extLst>
                <a:ext uri="{FF2B5EF4-FFF2-40B4-BE49-F238E27FC236}">
                  <a16:creationId xmlns:a16="http://schemas.microsoft.com/office/drawing/2014/main" id="{61DBB5FB-AA7E-4604-8B8A-56697FC77027}"/>
                </a:ext>
              </a:extLst>
            </p:cNvPr>
            <p:cNvSpPr/>
            <p:nvPr/>
          </p:nvSpPr>
          <p:spPr>
            <a:xfrm>
              <a:off x="2362713" y="4202104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02" name="星: 32 pt 1601">
              <a:extLst>
                <a:ext uri="{FF2B5EF4-FFF2-40B4-BE49-F238E27FC236}">
                  <a16:creationId xmlns:a16="http://schemas.microsoft.com/office/drawing/2014/main" id="{8CCCECCF-5334-4E9F-A668-82978F50A347}"/>
                </a:ext>
              </a:extLst>
            </p:cNvPr>
            <p:cNvSpPr/>
            <p:nvPr/>
          </p:nvSpPr>
          <p:spPr>
            <a:xfrm>
              <a:off x="3291431" y="3587772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03" name="星: 32 pt 1602">
              <a:extLst>
                <a:ext uri="{FF2B5EF4-FFF2-40B4-BE49-F238E27FC236}">
                  <a16:creationId xmlns:a16="http://schemas.microsoft.com/office/drawing/2014/main" id="{D3FB3FC1-7D3D-4A3B-87E0-8B7F7B284D9E}"/>
                </a:ext>
              </a:extLst>
            </p:cNvPr>
            <p:cNvSpPr/>
            <p:nvPr/>
          </p:nvSpPr>
          <p:spPr>
            <a:xfrm>
              <a:off x="4229643" y="2935309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894" name="テキスト ボックス 1893">
            <a:extLst>
              <a:ext uri="{FF2B5EF4-FFF2-40B4-BE49-F238E27FC236}">
                <a16:creationId xmlns:a16="http://schemas.microsoft.com/office/drawing/2014/main" id="{5C5F63A1-1BE1-4542-B063-EF683505F72A}"/>
              </a:ext>
            </a:extLst>
          </p:cNvPr>
          <p:cNvSpPr txBox="1"/>
          <p:nvPr/>
        </p:nvSpPr>
        <p:spPr>
          <a:xfrm>
            <a:off x="7072222" y="6116044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/>
            <a:r>
              <a:rPr lang="ja-JP" altLang="en-US" dirty="0"/>
              <a:t>長岡まつり</a:t>
            </a:r>
            <a:endParaRPr lang="en-US" altLang="ja-JP" dirty="0"/>
          </a:p>
          <a:p>
            <a:pPr/>
            <a:r>
              <a:rPr lang="ja-JP" altLang="en-US" dirty="0"/>
              <a:t>（長岡市）</a:t>
            </a:r>
          </a:p>
        </p:txBody>
      </p:sp>
      <p:sp>
        <p:nvSpPr>
          <p:cNvPr id="1895" name="テキスト ボックス 1894">
            <a:extLst>
              <a:ext uri="{FF2B5EF4-FFF2-40B4-BE49-F238E27FC236}">
                <a16:creationId xmlns:a16="http://schemas.microsoft.com/office/drawing/2014/main" id="{7D199A3D-81E8-4028-A21E-7449C86C3BEB}"/>
              </a:ext>
            </a:extLst>
          </p:cNvPr>
          <p:cNvSpPr txBox="1"/>
          <p:nvPr/>
        </p:nvSpPr>
        <p:spPr>
          <a:xfrm>
            <a:off x="3474572" y="332236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トキ</a:t>
            </a:r>
            <a:endParaRPr kumimoji="1" lang="ja-JP" altLang="en-US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96" name="テキスト ボックス 1895">
            <a:extLst>
              <a:ext uri="{FF2B5EF4-FFF2-40B4-BE49-F238E27FC236}">
                <a16:creationId xmlns:a16="http://schemas.microsoft.com/office/drawing/2014/main" id="{99670E93-D975-4DBC-9B23-D8B4EA51BE71}"/>
              </a:ext>
            </a:extLst>
          </p:cNvPr>
          <p:cNvSpPr txBox="1"/>
          <p:nvPr/>
        </p:nvSpPr>
        <p:spPr>
          <a:xfrm>
            <a:off x="5041308" y="6488261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花火大会</a:t>
            </a:r>
            <a:endParaRPr kumimoji="1" lang="ja-JP" altLang="en-US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97" name="テキスト ボックス 1896">
            <a:extLst>
              <a:ext uri="{FF2B5EF4-FFF2-40B4-BE49-F238E27FC236}">
                <a16:creationId xmlns:a16="http://schemas.microsoft.com/office/drawing/2014/main" id="{08612675-EB35-4CD1-80C8-6CE264893292}"/>
              </a:ext>
            </a:extLst>
          </p:cNvPr>
          <p:cNvSpPr txBox="1"/>
          <p:nvPr/>
        </p:nvSpPr>
        <p:spPr>
          <a:xfrm>
            <a:off x="7561798" y="5185842"/>
            <a:ext cx="9925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スカイランタン</a:t>
            </a:r>
            <a:endParaRPr kumimoji="1" lang="ja-JP" altLang="en-US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新潟県と言えば・・・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11EC88B7-5E59-4E37-A17B-39BAA846487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新潟米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F1D7BC96-2185-43F3-ABCF-A3D82276E1F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佐渡島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9B71DA57-1F13-4AD4-95BB-076103C778F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笹団子</a:t>
            </a: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E6570B31-46D5-49C6-B7B7-AF6E34BB834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佐渡金山跡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C40883D-D3C5-4ACB-BB45-B844B4748D4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トキ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32CADFC0-2D3A-4447-B39F-344BD8CEC17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津南雪まつり</a:t>
            </a:r>
          </a:p>
        </p:txBody>
      </p:sp>
      <p:grpSp>
        <p:nvGrpSpPr>
          <p:cNvPr id="646" name="グループ化 645">
            <a:extLst>
              <a:ext uri="{FF2B5EF4-FFF2-40B4-BE49-F238E27FC236}">
                <a16:creationId xmlns:a16="http://schemas.microsoft.com/office/drawing/2014/main" id="{BD4FC022-C09E-4EF3-9081-7039F8158ACA}"/>
              </a:ext>
            </a:extLst>
          </p:cNvPr>
          <p:cNvGrpSpPr/>
          <p:nvPr/>
        </p:nvGrpSpPr>
        <p:grpSpPr>
          <a:xfrm>
            <a:off x="1231900" y="1021697"/>
            <a:ext cx="1574800" cy="2309734"/>
            <a:chOff x="4723129" y="-8207"/>
            <a:chExt cx="1478280" cy="2168171"/>
          </a:xfrm>
        </p:grpSpPr>
        <p:sp>
          <p:nvSpPr>
            <p:cNvPr id="647" name="台形 646">
              <a:extLst>
                <a:ext uri="{FF2B5EF4-FFF2-40B4-BE49-F238E27FC236}">
                  <a16:creationId xmlns:a16="http://schemas.microsoft.com/office/drawing/2014/main" id="{7B246637-202D-4DAA-BE8B-4EF2F06B3900}"/>
                </a:ext>
              </a:extLst>
            </p:cNvPr>
            <p:cNvSpPr/>
            <p:nvPr/>
          </p:nvSpPr>
          <p:spPr>
            <a:xfrm rot="15300000">
              <a:off x="5337275" y="-162220"/>
              <a:ext cx="64879" cy="705760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8" name="台形 647">
              <a:extLst>
                <a:ext uri="{FF2B5EF4-FFF2-40B4-BE49-F238E27FC236}">
                  <a16:creationId xmlns:a16="http://schemas.microsoft.com/office/drawing/2014/main" id="{F30D9121-CF6E-445A-AFA3-17AAEFAC910E}"/>
                </a:ext>
              </a:extLst>
            </p:cNvPr>
            <p:cNvSpPr/>
            <p:nvPr/>
          </p:nvSpPr>
          <p:spPr>
            <a:xfrm rot="6300000" flipH="1">
              <a:off x="5530156" y="-162220"/>
              <a:ext cx="64879" cy="705760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9" name="円: 塗りつぶしなし 648">
              <a:extLst>
                <a:ext uri="{FF2B5EF4-FFF2-40B4-BE49-F238E27FC236}">
                  <a16:creationId xmlns:a16="http://schemas.microsoft.com/office/drawing/2014/main" id="{C167B4E1-B42D-41E9-BC33-7C1751882802}"/>
                </a:ext>
              </a:extLst>
            </p:cNvPr>
            <p:cNvSpPr/>
            <p:nvPr/>
          </p:nvSpPr>
          <p:spPr>
            <a:xfrm rot="2700000">
              <a:off x="5269063" y="63728"/>
              <a:ext cx="233362" cy="89491"/>
            </a:xfrm>
            <a:prstGeom prst="donut">
              <a:avLst>
                <a:gd name="adj" fmla="val 3055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0" name="円: 塗りつぶしなし 649">
              <a:extLst>
                <a:ext uri="{FF2B5EF4-FFF2-40B4-BE49-F238E27FC236}">
                  <a16:creationId xmlns:a16="http://schemas.microsoft.com/office/drawing/2014/main" id="{0AA0150E-DE35-4FF8-A03F-9810501A19CC}"/>
                </a:ext>
              </a:extLst>
            </p:cNvPr>
            <p:cNvSpPr/>
            <p:nvPr/>
          </p:nvSpPr>
          <p:spPr>
            <a:xfrm rot="18900000" flipH="1">
              <a:off x="5423254" y="73543"/>
              <a:ext cx="233362" cy="77995"/>
            </a:xfrm>
            <a:prstGeom prst="donut">
              <a:avLst>
                <a:gd name="adj" fmla="val 3055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1" name="四角形: 角を丸くする 650">
              <a:extLst>
                <a:ext uri="{FF2B5EF4-FFF2-40B4-BE49-F238E27FC236}">
                  <a16:creationId xmlns:a16="http://schemas.microsoft.com/office/drawing/2014/main" id="{7FC59C99-A453-4273-B572-8998A7037E3A}"/>
                </a:ext>
              </a:extLst>
            </p:cNvPr>
            <p:cNvSpPr/>
            <p:nvPr/>
          </p:nvSpPr>
          <p:spPr>
            <a:xfrm>
              <a:off x="5430838" y="108474"/>
              <a:ext cx="66674" cy="105532"/>
            </a:xfrm>
            <a:prstGeom prst="roundRect">
              <a:avLst>
                <a:gd name="adj" fmla="val 32462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30861598-0FA0-460B-B215-A0ACF3B3734C}"/>
                </a:ext>
              </a:extLst>
            </p:cNvPr>
            <p:cNvSpPr/>
            <p:nvPr/>
          </p:nvSpPr>
          <p:spPr>
            <a:xfrm>
              <a:off x="4723129" y="241041"/>
              <a:ext cx="1478280" cy="1918923"/>
            </a:xfrm>
            <a:custGeom>
              <a:avLst/>
              <a:gdLst>
                <a:gd name="connsiteX0" fmla="*/ 327660 w 1478280"/>
                <a:gd name="connsiteY0" fmla="*/ 0 h 1918923"/>
                <a:gd name="connsiteX1" fmla="*/ 327660 w 1478280"/>
                <a:gd name="connsiteY1" fmla="*/ 191530 h 1918923"/>
                <a:gd name="connsiteX2" fmla="*/ 331438 w 1478280"/>
                <a:gd name="connsiteY2" fmla="*/ 190556 h 1918923"/>
                <a:gd name="connsiteX3" fmla="*/ 739141 w 1478280"/>
                <a:gd name="connsiteY3" fmla="*/ 154627 h 1918923"/>
                <a:gd name="connsiteX4" fmla="*/ 1146845 w 1478280"/>
                <a:gd name="connsiteY4" fmla="*/ 190556 h 1918923"/>
                <a:gd name="connsiteX5" fmla="*/ 1150620 w 1478280"/>
                <a:gd name="connsiteY5" fmla="*/ 191529 h 1918923"/>
                <a:gd name="connsiteX6" fmla="*/ 1150621 w 1478280"/>
                <a:gd name="connsiteY6" fmla="*/ 0 h 1918923"/>
                <a:gd name="connsiteX7" fmla="*/ 1174222 w 1478280"/>
                <a:gd name="connsiteY7" fmla="*/ 7326 h 1918923"/>
                <a:gd name="connsiteX8" fmla="*/ 1478280 w 1478280"/>
                <a:gd name="connsiteY8" fmla="*/ 466043 h 1918923"/>
                <a:gd name="connsiteX9" fmla="*/ 1478280 w 1478280"/>
                <a:gd name="connsiteY9" fmla="*/ 1902189 h 1918923"/>
                <a:gd name="connsiteX10" fmla="*/ 1461546 w 1478280"/>
                <a:gd name="connsiteY10" fmla="*/ 1918923 h 1918923"/>
                <a:gd name="connsiteX11" fmla="*/ 16734 w 1478280"/>
                <a:gd name="connsiteY11" fmla="*/ 1918923 h 1918923"/>
                <a:gd name="connsiteX12" fmla="*/ 0 w 1478280"/>
                <a:gd name="connsiteY12" fmla="*/ 1902189 h 1918923"/>
                <a:gd name="connsiteX13" fmla="*/ 0 w 1478280"/>
                <a:gd name="connsiteY13" fmla="*/ 466043 h 1918923"/>
                <a:gd name="connsiteX14" fmla="*/ 304058 w 1478280"/>
                <a:gd name="connsiteY14" fmla="*/ 7326 h 191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78280" h="1918923">
                  <a:moveTo>
                    <a:pt x="327660" y="0"/>
                  </a:moveTo>
                  <a:lnTo>
                    <a:pt x="327660" y="191530"/>
                  </a:lnTo>
                  <a:lnTo>
                    <a:pt x="331438" y="190556"/>
                  </a:lnTo>
                  <a:cubicBezTo>
                    <a:pt x="435778" y="168357"/>
                    <a:pt x="579923" y="154627"/>
                    <a:pt x="739141" y="154627"/>
                  </a:cubicBezTo>
                  <a:cubicBezTo>
                    <a:pt x="898359" y="154627"/>
                    <a:pt x="1042504" y="168357"/>
                    <a:pt x="1146845" y="190556"/>
                  </a:cubicBezTo>
                  <a:lnTo>
                    <a:pt x="1150620" y="191529"/>
                  </a:lnTo>
                  <a:lnTo>
                    <a:pt x="1150621" y="0"/>
                  </a:lnTo>
                  <a:lnTo>
                    <a:pt x="1174222" y="7326"/>
                  </a:lnTo>
                  <a:cubicBezTo>
                    <a:pt x="1352904" y="82902"/>
                    <a:pt x="1478280" y="259831"/>
                    <a:pt x="1478280" y="466043"/>
                  </a:cubicBezTo>
                  <a:lnTo>
                    <a:pt x="1478280" y="1902189"/>
                  </a:lnTo>
                  <a:cubicBezTo>
                    <a:pt x="1478280" y="1911431"/>
                    <a:pt x="1470788" y="1918923"/>
                    <a:pt x="1461546" y="1918923"/>
                  </a:cubicBezTo>
                  <a:lnTo>
                    <a:pt x="16734" y="1918923"/>
                  </a:lnTo>
                  <a:cubicBezTo>
                    <a:pt x="7492" y="1918923"/>
                    <a:pt x="0" y="1911431"/>
                    <a:pt x="0" y="1902189"/>
                  </a:cubicBezTo>
                  <a:lnTo>
                    <a:pt x="0" y="466043"/>
                  </a:lnTo>
                  <a:cubicBezTo>
                    <a:pt x="0" y="259831"/>
                    <a:pt x="125376" y="82902"/>
                    <a:pt x="304058" y="732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817C024F-2214-4E01-9F4D-CD22E0982A32}"/>
                </a:ext>
              </a:extLst>
            </p:cNvPr>
            <p:cNvGrpSpPr/>
            <p:nvPr/>
          </p:nvGrpSpPr>
          <p:grpSpPr>
            <a:xfrm>
              <a:off x="4894453" y="1174789"/>
              <a:ext cx="1164305" cy="836376"/>
              <a:chOff x="4912155" y="2318097"/>
              <a:chExt cx="1164305" cy="836376"/>
            </a:xfrm>
          </p:grpSpPr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AB9F54E7-771D-4799-A0E5-D3B564E912B5}"/>
                  </a:ext>
                </a:extLst>
              </p:cNvPr>
              <p:cNvSpPr/>
              <p:nvPr/>
            </p:nvSpPr>
            <p:spPr>
              <a:xfrm>
                <a:off x="5247855" y="2318097"/>
                <a:ext cx="654039" cy="67343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9AAD7FC8-CF47-4A86-92FA-A348577C460B}"/>
                  </a:ext>
                </a:extLst>
              </p:cNvPr>
              <p:cNvSpPr/>
              <p:nvPr/>
            </p:nvSpPr>
            <p:spPr>
              <a:xfrm>
                <a:off x="5359830" y="2598335"/>
                <a:ext cx="540120" cy="556138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55852512-7950-4AF5-B748-8818BD8D1EFE}"/>
                  </a:ext>
                </a:extLst>
              </p:cNvPr>
              <p:cNvSpPr/>
              <p:nvPr/>
            </p:nvSpPr>
            <p:spPr>
              <a:xfrm>
                <a:off x="4947818" y="2427371"/>
                <a:ext cx="547911" cy="564161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8691548C-A4A1-419B-9A92-FD6DF1A103AB}"/>
                  </a:ext>
                </a:extLst>
              </p:cNvPr>
              <p:cNvSpPr/>
              <p:nvPr/>
            </p:nvSpPr>
            <p:spPr>
              <a:xfrm>
                <a:off x="5093130" y="264041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43C0A297-E67A-4FFE-9B43-B2647D5F9FBD}"/>
                  </a:ext>
                </a:extLst>
              </p:cNvPr>
              <p:cNvSpPr/>
              <p:nvPr/>
            </p:nvSpPr>
            <p:spPr>
              <a:xfrm>
                <a:off x="4912155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8564C35C-0B92-407E-9512-3DF7665CF96A}"/>
                  </a:ext>
                </a:extLst>
              </p:cNvPr>
              <p:cNvSpPr/>
              <p:nvPr/>
            </p:nvSpPr>
            <p:spPr>
              <a:xfrm>
                <a:off x="5717017" y="2772514"/>
                <a:ext cx="359443" cy="370103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97DAC2B7-88CE-4511-88FE-5F7109AA9FE5}"/>
                  </a:ext>
                </a:extLst>
              </p:cNvPr>
              <p:cNvSpPr/>
              <p:nvPr/>
            </p:nvSpPr>
            <p:spPr>
              <a:xfrm>
                <a:off x="5536042" y="2598264"/>
                <a:ext cx="436860" cy="449816"/>
              </a:xfrm>
              <a:custGeom>
                <a:avLst/>
                <a:gdLst>
                  <a:gd name="connsiteX0" fmla="*/ 210222 w 1088917"/>
                  <a:gd name="connsiteY0" fmla="*/ 518193 h 1121212"/>
                  <a:gd name="connsiteX1" fmla="*/ 225333 w 1088917"/>
                  <a:gd name="connsiteY1" fmla="*/ 518616 h 1121212"/>
                  <a:gd name="connsiteX2" fmla="*/ 267556 w 1088917"/>
                  <a:gd name="connsiteY2" fmla="*/ 543199 h 1121212"/>
                  <a:gd name="connsiteX3" fmla="*/ 292139 w 1088917"/>
                  <a:gd name="connsiteY3" fmla="*/ 585423 h 1121212"/>
                  <a:gd name="connsiteX4" fmla="*/ 292563 w 1088917"/>
                  <a:gd name="connsiteY4" fmla="*/ 600534 h 1121212"/>
                  <a:gd name="connsiteX5" fmla="*/ 277451 w 1088917"/>
                  <a:gd name="connsiteY5" fmla="*/ 600111 h 1121212"/>
                  <a:gd name="connsiteX6" fmla="*/ 235228 w 1088917"/>
                  <a:gd name="connsiteY6" fmla="*/ 575528 h 1121212"/>
                  <a:gd name="connsiteX7" fmla="*/ 210645 w 1088917"/>
                  <a:gd name="connsiteY7" fmla="*/ 533305 h 1121212"/>
                  <a:gd name="connsiteX8" fmla="*/ 58224 w 1088917"/>
                  <a:gd name="connsiteY8" fmla="*/ 445483 h 1121212"/>
                  <a:gd name="connsiteX9" fmla="*/ 105464 w 1088917"/>
                  <a:gd name="connsiteY9" fmla="*/ 457957 h 1121212"/>
                  <a:gd name="connsiteX10" fmla="*/ 116448 w 1088917"/>
                  <a:gd name="connsiteY10" fmla="*/ 468343 h 1121212"/>
                  <a:gd name="connsiteX11" fmla="*/ 105464 w 1088917"/>
                  <a:gd name="connsiteY11" fmla="*/ 478729 h 1121212"/>
                  <a:gd name="connsiteX12" fmla="*/ 58224 w 1088917"/>
                  <a:gd name="connsiteY12" fmla="*/ 491202 h 1121212"/>
                  <a:gd name="connsiteX13" fmla="*/ 10985 w 1088917"/>
                  <a:gd name="connsiteY13" fmla="*/ 478729 h 1121212"/>
                  <a:gd name="connsiteX14" fmla="*/ 0 w 1088917"/>
                  <a:gd name="connsiteY14" fmla="*/ 468343 h 1121212"/>
                  <a:gd name="connsiteX15" fmla="*/ 10985 w 1088917"/>
                  <a:gd name="connsiteY15" fmla="*/ 457957 h 1121212"/>
                  <a:gd name="connsiteX16" fmla="*/ 58224 w 1088917"/>
                  <a:gd name="connsiteY16" fmla="*/ 445483 h 1121212"/>
                  <a:gd name="connsiteX17" fmla="*/ 255706 w 1088917"/>
                  <a:gd name="connsiteY17" fmla="*/ 430399 h 1121212"/>
                  <a:gd name="connsiteX18" fmla="*/ 270193 w 1088917"/>
                  <a:gd name="connsiteY18" fmla="*/ 434719 h 1121212"/>
                  <a:gd name="connsiteX19" fmla="*/ 304615 w 1088917"/>
                  <a:gd name="connsiteY19" fmla="*/ 469393 h 1121212"/>
                  <a:gd name="connsiteX20" fmla="*/ 317432 w 1088917"/>
                  <a:gd name="connsiteY20" fmla="*/ 516540 h 1121212"/>
                  <a:gd name="connsiteX21" fmla="*/ 313930 w 1088917"/>
                  <a:gd name="connsiteY21" fmla="*/ 531246 h 1121212"/>
                  <a:gd name="connsiteX22" fmla="*/ 299443 w 1088917"/>
                  <a:gd name="connsiteY22" fmla="*/ 526926 h 1121212"/>
                  <a:gd name="connsiteX23" fmla="*/ 265021 w 1088917"/>
                  <a:gd name="connsiteY23" fmla="*/ 492252 h 1121212"/>
                  <a:gd name="connsiteX24" fmla="*/ 252204 w 1088917"/>
                  <a:gd name="connsiteY24" fmla="*/ 445105 h 1121212"/>
                  <a:gd name="connsiteX25" fmla="*/ 43858 w 1088917"/>
                  <a:gd name="connsiteY25" fmla="*/ 374649 h 1121212"/>
                  <a:gd name="connsiteX26" fmla="*/ 92715 w 1088917"/>
                  <a:gd name="connsiteY26" fmla="*/ 374827 h 1121212"/>
                  <a:gd name="connsiteX27" fmla="*/ 135117 w 1088917"/>
                  <a:gd name="connsiteY27" fmla="*/ 399102 h 1121212"/>
                  <a:gd name="connsiteX28" fmla="*/ 143039 w 1088917"/>
                  <a:gd name="connsiteY28" fmla="*/ 411977 h 1121212"/>
                  <a:gd name="connsiteX29" fmla="*/ 129741 w 1088917"/>
                  <a:gd name="connsiteY29" fmla="*/ 419166 h 1121212"/>
                  <a:gd name="connsiteX30" fmla="*/ 80883 w 1088917"/>
                  <a:gd name="connsiteY30" fmla="*/ 418988 h 1121212"/>
                  <a:gd name="connsiteX31" fmla="*/ 38481 w 1088917"/>
                  <a:gd name="connsiteY31" fmla="*/ 394713 h 1121212"/>
                  <a:gd name="connsiteX32" fmla="*/ 30559 w 1088917"/>
                  <a:gd name="connsiteY32" fmla="*/ 381838 h 1121212"/>
                  <a:gd name="connsiteX33" fmla="*/ 991506 w 1088917"/>
                  <a:gd name="connsiteY33" fmla="*/ 364779 h 1121212"/>
                  <a:gd name="connsiteX34" fmla="*/ 1006617 w 1088917"/>
                  <a:gd name="connsiteY34" fmla="*/ 365202 h 1121212"/>
                  <a:gd name="connsiteX35" fmla="*/ 1048840 w 1088917"/>
                  <a:gd name="connsiteY35" fmla="*/ 389785 h 1121212"/>
                  <a:gd name="connsiteX36" fmla="*/ 1073423 w 1088917"/>
                  <a:gd name="connsiteY36" fmla="*/ 432009 h 1121212"/>
                  <a:gd name="connsiteX37" fmla="*/ 1073847 w 1088917"/>
                  <a:gd name="connsiteY37" fmla="*/ 447120 h 1121212"/>
                  <a:gd name="connsiteX38" fmla="*/ 1058735 w 1088917"/>
                  <a:gd name="connsiteY38" fmla="*/ 446697 h 1121212"/>
                  <a:gd name="connsiteX39" fmla="*/ 1016512 w 1088917"/>
                  <a:gd name="connsiteY39" fmla="*/ 422114 h 1121212"/>
                  <a:gd name="connsiteX40" fmla="*/ 991929 w 1088917"/>
                  <a:gd name="connsiteY40" fmla="*/ 379891 h 1121212"/>
                  <a:gd name="connsiteX41" fmla="*/ 312612 w 1088917"/>
                  <a:gd name="connsiteY41" fmla="*/ 350764 h 1121212"/>
                  <a:gd name="connsiteX42" fmla="*/ 325487 w 1088917"/>
                  <a:gd name="connsiteY42" fmla="*/ 358686 h 1121212"/>
                  <a:gd name="connsiteX43" fmla="*/ 349762 w 1088917"/>
                  <a:gd name="connsiteY43" fmla="*/ 401087 h 1121212"/>
                  <a:gd name="connsiteX44" fmla="*/ 349939 w 1088917"/>
                  <a:gd name="connsiteY44" fmla="*/ 449945 h 1121212"/>
                  <a:gd name="connsiteX45" fmla="*/ 342751 w 1088917"/>
                  <a:gd name="connsiteY45" fmla="*/ 463244 h 1121212"/>
                  <a:gd name="connsiteX46" fmla="*/ 329875 w 1088917"/>
                  <a:gd name="connsiteY46" fmla="*/ 455321 h 1121212"/>
                  <a:gd name="connsiteX47" fmla="*/ 305601 w 1088917"/>
                  <a:gd name="connsiteY47" fmla="*/ 412920 h 1121212"/>
                  <a:gd name="connsiteX48" fmla="*/ 305422 w 1088917"/>
                  <a:gd name="connsiteY48" fmla="*/ 364062 h 1121212"/>
                  <a:gd name="connsiteX49" fmla="*/ 936819 w 1088917"/>
                  <a:gd name="connsiteY49" fmla="*/ 346246 h 1121212"/>
                  <a:gd name="connsiteX50" fmla="*/ 947205 w 1088917"/>
                  <a:gd name="connsiteY50" fmla="*/ 357230 h 1121212"/>
                  <a:gd name="connsiteX51" fmla="*/ 959679 w 1088917"/>
                  <a:gd name="connsiteY51" fmla="*/ 404469 h 1121212"/>
                  <a:gd name="connsiteX52" fmla="*/ 947205 w 1088917"/>
                  <a:gd name="connsiteY52" fmla="*/ 451709 h 1121212"/>
                  <a:gd name="connsiteX53" fmla="*/ 936819 w 1088917"/>
                  <a:gd name="connsiteY53" fmla="*/ 462694 h 1121212"/>
                  <a:gd name="connsiteX54" fmla="*/ 926433 w 1088917"/>
                  <a:gd name="connsiteY54" fmla="*/ 451709 h 1121212"/>
                  <a:gd name="connsiteX55" fmla="*/ 913960 w 1088917"/>
                  <a:gd name="connsiteY55" fmla="*/ 404469 h 1121212"/>
                  <a:gd name="connsiteX56" fmla="*/ 926433 w 1088917"/>
                  <a:gd name="connsiteY56" fmla="*/ 357230 h 1121212"/>
                  <a:gd name="connsiteX57" fmla="*/ 1012610 w 1088917"/>
                  <a:gd name="connsiteY57" fmla="*/ 297028 h 1121212"/>
                  <a:gd name="connsiteX58" fmla="*/ 1038593 w 1088917"/>
                  <a:gd name="connsiteY58" fmla="*/ 300526 h 1121212"/>
                  <a:gd name="connsiteX59" fmla="*/ 1080995 w 1088917"/>
                  <a:gd name="connsiteY59" fmla="*/ 324801 h 1121212"/>
                  <a:gd name="connsiteX60" fmla="*/ 1088917 w 1088917"/>
                  <a:gd name="connsiteY60" fmla="*/ 337676 h 1121212"/>
                  <a:gd name="connsiteX61" fmla="*/ 1075618 w 1088917"/>
                  <a:gd name="connsiteY61" fmla="*/ 344865 h 1121212"/>
                  <a:gd name="connsiteX62" fmla="*/ 1026761 w 1088917"/>
                  <a:gd name="connsiteY62" fmla="*/ 344687 h 1121212"/>
                  <a:gd name="connsiteX63" fmla="*/ 984359 w 1088917"/>
                  <a:gd name="connsiteY63" fmla="*/ 320412 h 1121212"/>
                  <a:gd name="connsiteX64" fmla="*/ 976437 w 1088917"/>
                  <a:gd name="connsiteY64" fmla="*/ 307537 h 1121212"/>
                  <a:gd name="connsiteX65" fmla="*/ 989735 w 1088917"/>
                  <a:gd name="connsiteY65" fmla="*/ 300348 h 1121212"/>
                  <a:gd name="connsiteX66" fmla="*/ 1012610 w 1088917"/>
                  <a:gd name="connsiteY66" fmla="*/ 297028 h 1121212"/>
                  <a:gd name="connsiteX67" fmla="*/ 904225 w 1088917"/>
                  <a:gd name="connsiteY67" fmla="*/ 296886 h 1121212"/>
                  <a:gd name="connsiteX68" fmla="*/ 907727 w 1088917"/>
                  <a:gd name="connsiteY68" fmla="*/ 311592 h 1121212"/>
                  <a:gd name="connsiteX69" fmla="*/ 894910 w 1088917"/>
                  <a:gd name="connsiteY69" fmla="*/ 358739 h 1121212"/>
                  <a:gd name="connsiteX70" fmla="*/ 860488 w 1088917"/>
                  <a:gd name="connsiteY70" fmla="*/ 393413 h 1121212"/>
                  <a:gd name="connsiteX71" fmla="*/ 846001 w 1088917"/>
                  <a:gd name="connsiteY71" fmla="*/ 397733 h 1121212"/>
                  <a:gd name="connsiteX72" fmla="*/ 842499 w 1088917"/>
                  <a:gd name="connsiteY72" fmla="*/ 383027 h 1121212"/>
                  <a:gd name="connsiteX73" fmla="*/ 855316 w 1088917"/>
                  <a:gd name="connsiteY73" fmla="*/ 335880 h 1121212"/>
                  <a:gd name="connsiteX74" fmla="*/ 889738 w 1088917"/>
                  <a:gd name="connsiteY74" fmla="*/ 301206 h 1121212"/>
                  <a:gd name="connsiteX75" fmla="*/ 95848 w 1088917"/>
                  <a:gd name="connsiteY75" fmla="*/ 292707 h 1121212"/>
                  <a:gd name="connsiteX76" fmla="*/ 142995 w 1088917"/>
                  <a:gd name="connsiteY76" fmla="*/ 305525 h 1121212"/>
                  <a:gd name="connsiteX77" fmla="*/ 177669 w 1088917"/>
                  <a:gd name="connsiteY77" fmla="*/ 339947 h 1121212"/>
                  <a:gd name="connsiteX78" fmla="*/ 181989 w 1088917"/>
                  <a:gd name="connsiteY78" fmla="*/ 354434 h 1121212"/>
                  <a:gd name="connsiteX79" fmla="*/ 167283 w 1088917"/>
                  <a:gd name="connsiteY79" fmla="*/ 357936 h 1121212"/>
                  <a:gd name="connsiteX80" fmla="*/ 120136 w 1088917"/>
                  <a:gd name="connsiteY80" fmla="*/ 345119 h 1121212"/>
                  <a:gd name="connsiteX81" fmla="*/ 85462 w 1088917"/>
                  <a:gd name="connsiteY81" fmla="*/ 310697 h 1121212"/>
                  <a:gd name="connsiteX82" fmla="*/ 81141 w 1088917"/>
                  <a:gd name="connsiteY82" fmla="*/ 296209 h 1121212"/>
                  <a:gd name="connsiteX83" fmla="*/ 377688 w 1088917"/>
                  <a:gd name="connsiteY83" fmla="*/ 279724 h 1121212"/>
                  <a:gd name="connsiteX84" fmla="*/ 388074 w 1088917"/>
                  <a:gd name="connsiteY84" fmla="*/ 290708 h 1121212"/>
                  <a:gd name="connsiteX85" fmla="*/ 400548 w 1088917"/>
                  <a:gd name="connsiteY85" fmla="*/ 337947 h 1121212"/>
                  <a:gd name="connsiteX86" fmla="*/ 388074 w 1088917"/>
                  <a:gd name="connsiteY86" fmla="*/ 385187 h 1121212"/>
                  <a:gd name="connsiteX87" fmla="*/ 377688 w 1088917"/>
                  <a:gd name="connsiteY87" fmla="*/ 396172 h 1121212"/>
                  <a:gd name="connsiteX88" fmla="*/ 367302 w 1088917"/>
                  <a:gd name="connsiteY88" fmla="*/ 385187 h 1121212"/>
                  <a:gd name="connsiteX89" fmla="*/ 354829 w 1088917"/>
                  <a:gd name="connsiteY89" fmla="*/ 337947 h 1121212"/>
                  <a:gd name="connsiteX90" fmla="*/ 367302 w 1088917"/>
                  <a:gd name="connsiteY90" fmla="*/ 290708 h 1121212"/>
                  <a:gd name="connsiteX91" fmla="*/ 839931 w 1088917"/>
                  <a:gd name="connsiteY91" fmla="*/ 256405 h 1121212"/>
                  <a:gd name="connsiteX92" fmla="*/ 843433 w 1088917"/>
                  <a:gd name="connsiteY92" fmla="*/ 271111 h 1121212"/>
                  <a:gd name="connsiteX93" fmla="*/ 830616 w 1088917"/>
                  <a:gd name="connsiteY93" fmla="*/ 318258 h 1121212"/>
                  <a:gd name="connsiteX94" fmla="*/ 796194 w 1088917"/>
                  <a:gd name="connsiteY94" fmla="*/ 352932 h 1121212"/>
                  <a:gd name="connsiteX95" fmla="*/ 781707 w 1088917"/>
                  <a:gd name="connsiteY95" fmla="*/ 357252 h 1121212"/>
                  <a:gd name="connsiteX96" fmla="*/ 778205 w 1088917"/>
                  <a:gd name="connsiteY96" fmla="*/ 342546 h 1121212"/>
                  <a:gd name="connsiteX97" fmla="*/ 791022 w 1088917"/>
                  <a:gd name="connsiteY97" fmla="*/ 295399 h 1121212"/>
                  <a:gd name="connsiteX98" fmla="*/ 825444 w 1088917"/>
                  <a:gd name="connsiteY98" fmla="*/ 260725 h 1121212"/>
                  <a:gd name="connsiteX99" fmla="*/ 443352 w 1088917"/>
                  <a:gd name="connsiteY99" fmla="*/ 242710 h 1121212"/>
                  <a:gd name="connsiteX100" fmla="*/ 453738 w 1088917"/>
                  <a:gd name="connsiteY100" fmla="*/ 253694 h 1121212"/>
                  <a:gd name="connsiteX101" fmla="*/ 466212 w 1088917"/>
                  <a:gd name="connsiteY101" fmla="*/ 300933 h 1121212"/>
                  <a:gd name="connsiteX102" fmla="*/ 453738 w 1088917"/>
                  <a:gd name="connsiteY102" fmla="*/ 348173 h 1121212"/>
                  <a:gd name="connsiteX103" fmla="*/ 443352 w 1088917"/>
                  <a:gd name="connsiteY103" fmla="*/ 359158 h 1121212"/>
                  <a:gd name="connsiteX104" fmla="*/ 432966 w 1088917"/>
                  <a:gd name="connsiteY104" fmla="*/ 348173 h 1121212"/>
                  <a:gd name="connsiteX105" fmla="*/ 420493 w 1088917"/>
                  <a:gd name="connsiteY105" fmla="*/ 300933 h 1121212"/>
                  <a:gd name="connsiteX106" fmla="*/ 432966 w 1088917"/>
                  <a:gd name="connsiteY106" fmla="*/ 253694 h 1121212"/>
                  <a:gd name="connsiteX107" fmla="*/ 995043 w 1088917"/>
                  <a:gd name="connsiteY107" fmla="*/ 231018 h 1121212"/>
                  <a:gd name="connsiteX108" fmla="*/ 1042282 w 1088917"/>
                  <a:gd name="connsiteY108" fmla="*/ 243492 h 1121212"/>
                  <a:gd name="connsiteX109" fmla="*/ 1053267 w 1088917"/>
                  <a:gd name="connsiteY109" fmla="*/ 253878 h 1121212"/>
                  <a:gd name="connsiteX110" fmla="*/ 1042282 w 1088917"/>
                  <a:gd name="connsiteY110" fmla="*/ 264264 h 1121212"/>
                  <a:gd name="connsiteX111" fmla="*/ 995043 w 1088917"/>
                  <a:gd name="connsiteY111" fmla="*/ 276737 h 1121212"/>
                  <a:gd name="connsiteX112" fmla="*/ 947804 w 1088917"/>
                  <a:gd name="connsiteY112" fmla="*/ 264264 h 1121212"/>
                  <a:gd name="connsiteX113" fmla="*/ 936819 w 1088917"/>
                  <a:gd name="connsiteY113" fmla="*/ 253878 h 1121212"/>
                  <a:gd name="connsiteX114" fmla="*/ 947804 w 1088917"/>
                  <a:gd name="connsiteY114" fmla="*/ 243492 h 1121212"/>
                  <a:gd name="connsiteX115" fmla="*/ 995043 w 1088917"/>
                  <a:gd name="connsiteY115" fmla="*/ 231018 h 1121212"/>
                  <a:gd name="connsiteX116" fmla="*/ 130878 w 1088917"/>
                  <a:gd name="connsiteY116" fmla="*/ 219857 h 1121212"/>
                  <a:gd name="connsiteX117" fmla="*/ 145989 w 1088917"/>
                  <a:gd name="connsiteY117" fmla="*/ 220280 h 1121212"/>
                  <a:gd name="connsiteX118" fmla="*/ 188213 w 1088917"/>
                  <a:gd name="connsiteY118" fmla="*/ 244864 h 1121212"/>
                  <a:gd name="connsiteX119" fmla="*/ 212796 w 1088917"/>
                  <a:gd name="connsiteY119" fmla="*/ 287087 h 1121212"/>
                  <a:gd name="connsiteX120" fmla="*/ 213219 w 1088917"/>
                  <a:gd name="connsiteY120" fmla="*/ 302198 h 1121212"/>
                  <a:gd name="connsiteX121" fmla="*/ 198108 w 1088917"/>
                  <a:gd name="connsiteY121" fmla="*/ 301775 h 1121212"/>
                  <a:gd name="connsiteX122" fmla="*/ 155884 w 1088917"/>
                  <a:gd name="connsiteY122" fmla="*/ 277192 h 1121212"/>
                  <a:gd name="connsiteX123" fmla="*/ 131301 w 1088917"/>
                  <a:gd name="connsiteY123" fmla="*/ 234969 h 1121212"/>
                  <a:gd name="connsiteX124" fmla="*/ 768493 w 1088917"/>
                  <a:gd name="connsiteY124" fmla="*/ 218305 h 1121212"/>
                  <a:gd name="connsiteX125" fmla="*/ 771995 w 1088917"/>
                  <a:gd name="connsiteY125" fmla="*/ 233011 h 1121212"/>
                  <a:gd name="connsiteX126" fmla="*/ 759178 w 1088917"/>
                  <a:gd name="connsiteY126" fmla="*/ 280158 h 1121212"/>
                  <a:gd name="connsiteX127" fmla="*/ 724756 w 1088917"/>
                  <a:gd name="connsiteY127" fmla="*/ 314832 h 1121212"/>
                  <a:gd name="connsiteX128" fmla="*/ 710269 w 1088917"/>
                  <a:gd name="connsiteY128" fmla="*/ 319152 h 1121212"/>
                  <a:gd name="connsiteX129" fmla="*/ 706767 w 1088917"/>
                  <a:gd name="connsiteY129" fmla="*/ 304446 h 1121212"/>
                  <a:gd name="connsiteX130" fmla="*/ 719584 w 1088917"/>
                  <a:gd name="connsiteY130" fmla="*/ 257299 h 1121212"/>
                  <a:gd name="connsiteX131" fmla="*/ 754006 w 1088917"/>
                  <a:gd name="connsiteY131" fmla="*/ 222625 h 1121212"/>
                  <a:gd name="connsiteX132" fmla="*/ 529860 w 1088917"/>
                  <a:gd name="connsiteY132" fmla="*/ 204211 h 1121212"/>
                  <a:gd name="connsiteX133" fmla="*/ 537049 w 1088917"/>
                  <a:gd name="connsiteY133" fmla="*/ 217509 h 1121212"/>
                  <a:gd name="connsiteX134" fmla="*/ 536871 w 1088917"/>
                  <a:gd name="connsiteY134" fmla="*/ 266367 h 1121212"/>
                  <a:gd name="connsiteX135" fmla="*/ 512596 w 1088917"/>
                  <a:gd name="connsiteY135" fmla="*/ 308768 h 1121212"/>
                  <a:gd name="connsiteX136" fmla="*/ 499721 w 1088917"/>
                  <a:gd name="connsiteY136" fmla="*/ 316691 h 1121212"/>
                  <a:gd name="connsiteX137" fmla="*/ 492532 w 1088917"/>
                  <a:gd name="connsiteY137" fmla="*/ 303392 h 1121212"/>
                  <a:gd name="connsiteX138" fmla="*/ 492710 w 1088917"/>
                  <a:gd name="connsiteY138" fmla="*/ 254534 h 1121212"/>
                  <a:gd name="connsiteX139" fmla="*/ 516984 w 1088917"/>
                  <a:gd name="connsiteY139" fmla="*/ 212133 h 1121212"/>
                  <a:gd name="connsiteX140" fmla="*/ 678426 w 1088917"/>
                  <a:gd name="connsiteY140" fmla="*/ 196435 h 1121212"/>
                  <a:gd name="connsiteX141" fmla="*/ 685615 w 1088917"/>
                  <a:gd name="connsiteY141" fmla="*/ 209733 h 1121212"/>
                  <a:gd name="connsiteX142" fmla="*/ 685437 w 1088917"/>
                  <a:gd name="connsiteY142" fmla="*/ 258591 h 1121212"/>
                  <a:gd name="connsiteX143" fmla="*/ 661162 w 1088917"/>
                  <a:gd name="connsiteY143" fmla="*/ 300992 h 1121212"/>
                  <a:gd name="connsiteX144" fmla="*/ 648287 w 1088917"/>
                  <a:gd name="connsiteY144" fmla="*/ 308915 h 1121212"/>
                  <a:gd name="connsiteX145" fmla="*/ 641098 w 1088917"/>
                  <a:gd name="connsiteY145" fmla="*/ 295616 h 1121212"/>
                  <a:gd name="connsiteX146" fmla="*/ 641276 w 1088917"/>
                  <a:gd name="connsiteY146" fmla="*/ 246758 h 1121212"/>
                  <a:gd name="connsiteX147" fmla="*/ 665550 w 1088917"/>
                  <a:gd name="connsiteY147" fmla="*/ 204357 h 1121212"/>
                  <a:gd name="connsiteX148" fmla="*/ 602227 w 1088917"/>
                  <a:gd name="connsiteY148" fmla="*/ 189292 h 1121212"/>
                  <a:gd name="connsiteX149" fmla="*/ 609416 w 1088917"/>
                  <a:gd name="connsiteY149" fmla="*/ 202590 h 1121212"/>
                  <a:gd name="connsiteX150" fmla="*/ 609238 w 1088917"/>
                  <a:gd name="connsiteY150" fmla="*/ 251448 h 1121212"/>
                  <a:gd name="connsiteX151" fmla="*/ 584963 w 1088917"/>
                  <a:gd name="connsiteY151" fmla="*/ 293849 h 1121212"/>
                  <a:gd name="connsiteX152" fmla="*/ 572088 w 1088917"/>
                  <a:gd name="connsiteY152" fmla="*/ 301772 h 1121212"/>
                  <a:gd name="connsiteX153" fmla="*/ 564899 w 1088917"/>
                  <a:gd name="connsiteY153" fmla="*/ 288473 h 1121212"/>
                  <a:gd name="connsiteX154" fmla="*/ 565077 w 1088917"/>
                  <a:gd name="connsiteY154" fmla="*/ 239615 h 1121212"/>
                  <a:gd name="connsiteX155" fmla="*/ 589351 w 1088917"/>
                  <a:gd name="connsiteY155" fmla="*/ 197214 h 1121212"/>
                  <a:gd name="connsiteX156" fmla="*/ 936529 w 1088917"/>
                  <a:gd name="connsiteY156" fmla="*/ 166388 h 1121212"/>
                  <a:gd name="connsiteX157" fmla="*/ 959403 w 1088917"/>
                  <a:gd name="connsiteY157" fmla="*/ 169707 h 1121212"/>
                  <a:gd name="connsiteX158" fmla="*/ 972701 w 1088917"/>
                  <a:gd name="connsiteY158" fmla="*/ 176896 h 1121212"/>
                  <a:gd name="connsiteX159" fmla="*/ 964779 w 1088917"/>
                  <a:gd name="connsiteY159" fmla="*/ 189772 h 1121212"/>
                  <a:gd name="connsiteX160" fmla="*/ 922377 w 1088917"/>
                  <a:gd name="connsiteY160" fmla="*/ 214046 h 1121212"/>
                  <a:gd name="connsiteX161" fmla="*/ 873520 w 1088917"/>
                  <a:gd name="connsiteY161" fmla="*/ 214224 h 1121212"/>
                  <a:gd name="connsiteX162" fmla="*/ 860221 w 1088917"/>
                  <a:gd name="connsiteY162" fmla="*/ 207035 h 1121212"/>
                  <a:gd name="connsiteX163" fmla="*/ 868143 w 1088917"/>
                  <a:gd name="connsiteY163" fmla="*/ 194160 h 1121212"/>
                  <a:gd name="connsiteX164" fmla="*/ 910545 w 1088917"/>
                  <a:gd name="connsiteY164" fmla="*/ 169885 h 1121212"/>
                  <a:gd name="connsiteX165" fmla="*/ 936529 w 1088917"/>
                  <a:gd name="connsiteY165" fmla="*/ 166388 h 1121212"/>
                  <a:gd name="connsiteX166" fmla="*/ 195322 w 1088917"/>
                  <a:gd name="connsiteY166" fmla="*/ 158216 h 1121212"/>
                  <a:gd name="connsiteX167" fmla="*/ 209810 w 1088917"/>
                  <a:gd name="connsiteY167" fmla="*/ 162536 h 1121212"/>
                  <a:gd name="connsiteX168" fmla="*/ 244231 w 1088917"/>
                  <a:gd name="connsiteY168" fmla="*/ 197210 h 1121212"/>
                  <a:gd name="connsiteX169" fmla="*/ 257049 w 1088917"/>
                  <a:gd name="connsiteY169" fmla="*/ 244357 h 1121212"/>
                  <a:gd name="connsiteX170" fmla="*/ 253546 w 1088917"/>
                  <a:gd name="connsiteY170" fmla="*/ 259063 h 1121212"/>
                  <a:gd name="connsiteX171" fmla="*/ 239060 w 1088917"/>
                  <a:gd name="connsiteY171" fmla="*/ 254743 h 1121212"/>
                  <a:gd name="connsiteX172" fmla="*/ 204637 w 1088917"/>
                  <a:gd name="connsiteY172" fmla="*/ 220070 h 1121212"/>
                  <a:gd name="connsiteX173" fmla="*/ 191820 w 1088917"/>
                  <a:gd name="connsiteY173" fmla="*/ 172922 h 1121212"/>
                  <a:gd name="connsiteX174" fmla="*/ 595662 w 1088917"/>
                  <a:gd name="connsiteY174" fmla="*/ 138652 h 1121212"/>
                  <a:gd name="connsiteX175" fmla="*/ 944627 w 1088917"/>
                  <a:gd name="connsiteY175" fmla="*/ 308215 h 1121212"/>
                  <a:gd name="connsiteX176" fmla="*/ 948839 w 1088917"/>
                  <a:gd name="connsiteY176" fmla="*/ 314203 h 1121212"/>
                  <a:gd name="connsiteX177" fmla="*/ 898768 w 1088917"/>
                  <a:gd name="connsiteY177" fmla="*/ 265740 h 1121212"/>
                  <a:gd name="connsiteX178" fmla="*/ 631095 w 1088917"/>
                  <a:gd name="connsiteY178" fmla="*/ 169827 h 1121212"/>
                  <a:gd name="connsiteX179" fmla="*/ 154820 w 1088917"/>
                  <a:gd name="connsiteY179" fmla="*/ 674011 h 1121212"/>
                  <a:gd name="connsiteX180" fmla="*/ 154645 w 1088917"/>
                  <a:gd name="connsiteY180" fmla="*/ 756654 h 1121212"/>
                  <a:gd name="connsiteX181" fmla="*/ 163026 w 1088917"/>
                  <a:gd name="connsiteY181" fmla="*/ 1121212 h 1121212"/>
                  <a:gd name="connsiteX182" fmla="*/ 96352 w 1088917"/>
                  <a:gd name="connsiteY182" fmla="*/ 1121212 h 1121212"/>
                  <a:gd name="connsiteX183" fmla="*/ 104728 w 1088917"/>
                  <a:gd name="connsiteY183" fmla="*/ 678360 h 1121212"/>
                  <a:gd name="connsiteX184" fmla="*/ 104698 w 1088917"/>
                  <a:gd name="connsiteY184" fmla="*/ 658385 h 1121212"/>
                  <a:gd name="connsiteX185" fmla="*/ 595662 w 1088917"/>
                  <a:gd name="connsiteY185" fmla="*/ 138652 h 1121212"/>
                  <a:gd name="connsiteX186" fmla="*/ 252472 w 1088917"/>
                  <a:gd name="connsiteY186" fmla="*/ 117735 h 1121212"/>
                  <a:gd name="connsiteX187" fmla="*/ 266960 w 1088917"/>
                  <a:gd name="connsiteY187" fmla="*/ 122055 h 1121212"/>
                  <a:gd name="connsiteX188" fmla="*/ 301381 w 1088917"/>
                  <a:gd name="connsiteY188" fmla="*/ 156729 h 1121212"/>
                  <a:gd name="connsiteX189" fmla="*/ 314199 w 1088917"/>
                  <a:gd name="connsiteY189" fmla="*/ 203876 h 1121212"/>
                  <a:gd name="connsiteX190" fmla="*/ 310696 w 1088917"/>
                  <a:gd name="connsiteY190" fmla="*/ 218582 h 1121212"/>
                  <a:gd name="connsiteX191" fmla="*/ 296210 w 1088917"/>
                  <a:gd name="connsiteY191" fmla="*/ 214262 h 1121212"/>
                  <a:gd name="connsiteX192" fmla="*/ 261787 w 1088917"/>
                  <a:gd name="connsiteY192" fmla="*/ 179589 h 1121212"/>
                  <a:gd name="connsiteX193" fmla="*/ 248970 w 1088917"/>
                  <a:gd name="connsiteY193" fmla="*/ 132441 h 1121212"/>
                  <a:gd name="connsiteX194" fmla="*/ 885860 w 1088917"/>
                  <a:gd name="connsiteY194" fmla="*/ 106614 h 1121212"/>
                  <a:gd name="connsiteX195" fmla="*/ 900567 w 1088917"/>
                  <a:gd name="connsiteY195" fmla="*/ 110116 h 1121212"/>
                  <a:gd name="connsiteX196" fmla="*/ 896247 w 1088917"/>
                  <a:gd name="connsiteY196" fmla="*/ 124603 h 1121212"/>
                  <a:gd name="connsiteX197" fmla="*/ 861573 w 1088917"/>
                  <a:gd name="connsiteY197" fmla="*/ 159025 h 1121212"/>
                  <a:gd name="connsiteX198" fmla="*/ 814426 w 1088917"/>
                  <a:gd name="connsiteY198" fmla="*/ 171842 h 1121212"/>
                  <a:gd name="connsiteX199" fmla="*/ 799720 w 1088917"/>
                  <a:gd name="connsiteY199" fmla="*/ 168340 h 1121212"/>
                  <a:gd name="connsiteX200" fmla="*/ 804040 w 1088917"/>
                  <a:gd name="connsiteY200" fmla="*/ 153853 h 1121212"/>
                  <a:gd name="connsiteX201" fmla="*/ 838713 w 1088917"/>
                  <a:gd name="connsiteY201" fmla="*/ 119431 h 1121212"/>
                  <a:gd name="connsiteX202" fmla="*/ 885860 w 1088917"/>
                  <a:gd name="connsiteY202" fmla="*/ 106614 h 1121212"/>
                  <a:gd name="connsiteX203" fmla="*/ 330809 w 1088917"/>
                  <a:gd name="connsiteY203" fmla="*/ 66675 h 1121212"/>
                  <a:gd name="connsiteX204" fmla="*/ 343684 w 1088917"/>
                  <a:gd name="connsiteY204" fmla="*/ 74598 h 1121212"/>
                  <a:gd name="connsiteX205" fmla="*/ 367959 w 1088917"/>
                  <a:gd name="connsiteY205" fmla="*/ 116999 h 1121212"/>
                  <a:gd name="connsiteX206" fmla="*/ 368137 w 1088917"/>
                  <a:gd name="connsiteY206" fmla="*/ 165857 h 1121212"/>
                  <a:gd name="connsiteX207" fmla="*/ 360948 w 1088917"/>
                  <a:gd name="connsiteY207" fmla="*/ 179156 h 1121212"/>
                  <a:gd name="connsiteX208" fmla="*/ 348073 w 1088917"/>
                  <a:gd name="connsiteY208" fmla="*/ 171234 h 1121212"/>
                  <a:gd name="connsiteX209" fmla="*/ 323798 w 1088917"/>
                  <a:gd name="connsiteY209" fmla="*/ 128832 h 1121212"/>
                  <a:gd name="connsiteX210" fmla="*/ 323620 w 1088917"/>
                  <a:gd name="connsiteY210" fmla="*/ 79974 h 1121212"/>
                  <a:gd name="connsiteX211" fmla="*/ 815114 w 1088917"/>
                  <a:gd name="connsiteY211" fmla="*/ 55195 h 1121212"/>
                  <a:gd name="connsiteX212" fmla="*/ 814690 w 1088917"/>
                  <a:gd name="connsiteY212" fmla="*/ 70307 h 1121212"/>
                  <a:gd name="connsiteX213" fmla="*/ 790107 w 1088917"/>
                  <a:gd name="connsiteY213" fmla="*/ 112530 h 1121212"/>
                  <a:gd name="connsiteX214" fmla="*/ 747884 w 1088917"/>
                  <a:gd name="connsiteY214" fmla="*/ 137113 h 1121212"/>
                  <a:gd name="connsiteX215" fmla="*/ 732773 w 1088917"/>
                  <a:gd name="connsiteY215" fmla="*/ 137536 h 1121212"/>
                  <a:gd name="connsiteX216" fmla="*/ 733196 w 1088917"/>
                  <a:gd name="connsiteY216" fmla="*/ 122425 h 1121212"/>
                  <a:gd name="connsiteX217" fmla="*/ 757779 w 1088917"/>
                  <a:gd name="connsiteY217" fmla="*/ 80201 h 1121212"/>
                  <a:gd name="connsiteX218" fmla="*/ 800002 w 1088917"/>
                  <a:gd name="connsiteY218" fmla="*/ 55619 h 1121212"/>
                  <a:gd name="connsiteX219" fmla="*/ 410171 w 1088917"/>
                  <a:gd name="connsiteY219" fmla="*/ 36117 h 1121212"/>
                  <a:gd name="connsiteX220" fmla="*/ 420557 w 1088917"/>
                  <a:gd name="connsiteY220" fmla="*/ 47102 h 1121212"/>
                  <a:gd name="connsiteX221" fmla="*/ 433031 w 1088917"/>
                  <a:gd name="connsiteY221" fmla="*/ 94342 h 1121212"/>
                  <a:gd name="connsiteX222" fmla="*/ 420557 w 1088917"/>
                  <a:gd name="connsiteY222" fmla="*/ 141581 h 1121212"/>
                  <a:gd name="connsiteX223" fmla="*/ 410171 w 1088917"/>
                  <a:gd name="connsiteY223" fmla="*/ 152566 h 1121212"/>
                  <a:gd name="connsiteX224" fmla="*/ 399785 w 1088917"/>
                  <a:gd name="connsiteY224" fmla="*/ 141581 h 1121212"/>
                  <a:gd name="connsiteX225" fmla="*/ 387312 w 1088917"/>
                  <a:gd name="connsiteY225" fmla="*/ 94342 h 1121212"/>
                  <a:gd name="connsiteX226" fmla="*/ 399785 w 1088917"/>
                  <a:gd name="connsiteY226" fmla="*/ 47102 h 1121212"/>
                  <a:gd name="connsiteX227" fmla="*/ 728076 w 1088917"/>
                  <a:gd name="connsiteY227" fmla="*/ 15945 h 1121212"/>
                  <a:gd name="connsiteX228" fmla="*/ 731578 w 1088917"/>
                  <a:gd name="connsiteY228" fmla="*/ 30651 h 1121212"/>
                  <a:gd name="connsiteX229" fmla="*/ 718761 w 1088917"/>
                  <a:gd name="connsiteY229" fmla="*/ 77798 h 1121212"/>
                  <a:gd name="connsiteX230" fmla="*/ 684339 w 1088917"/>
                  <a:gd name="connsiteY230" fmla="*/ 112472 h 1121212"/>
                  <a:gd name="connsiteX231" fmla="*/ 669852 w 1088917"/>
                  <a:gd name="connsiteY231" fmla="*/ 116792 h 1121212"/>
                  <a:gd name="connsiteX232" fmla="*/ 666350 w 1088917"/>
                  <a:gd name="connsiteY232" fmla="*/ 102086 h 1121212"/>
                  <a:gd name="connsiteX233" fmla="*/ 679167 w 1088917"/>
                  <a:gd name="connsiteY233" fmla="*/ 54939 h 1121212"/>
                  <a:gd name="connsiteX234" fmla="*/ 713589 w 1088917"/>
                  <a:gd name="connsiteY234" fmla="*/ 20265 h 1121212"/>
                  <a:gd name="connsiteX235" fmla="*/ 476845 w 1088917"/>
                  <a:gd name="connsiteY235" fmla="*/ 14685 h 1121212"/>
                  <a:gd name="connsiteX236" fmla="*/ 487231 w 1088917"/>
                  <a:gd name="connsiteY236" fmla="*/ 25670 h 1121212"/>
                  <a:gd name="connsiteX237" fmla="*/ 499705 w 1088917"/>
                  <a:gd name="connsiteY237" fmla="*/ 72910 h 1121212"/>
                  <a:gd name="connsiteX238" fmla="*/ 487231 w 1088917"/>
                  <a:gd name="connsiteY238" fmla="*/ 120149 h 1121212"/>
                  <a:gd name="connsiteX239" fmla="*/ 476845 w 1088917"/>
                  <a:gd name="connsiteY239" fmla="*/ 131133 h 1121212"/>
                  <a:gd name="connsiteX240" fmla="*/ 466459 w 1088917"/>
                  <a:gd name="connsiteY240" fmla="*/ 120149 h 1121212"/>
                  <a:gd name="connsiteX241" fmla="*/ 453986 w 1088917"/>
                  <a:gd name="connsiteY241" fmla="*/ 72910 h 1121212"/>
                  <a:gd name="connsiteX242" fmla="*/ 466459 w 1088917"/>
                  <a:gd name="connsiteY242" fmla="*/ 25670 h 1121212"/>
                  <a:gd name="connsiteX243" fmla="*/ 565732 w 1088917"/>
                  <a:gd name="connsiteY243" fmla="*/ 4763 h 1121212"/>
                  <a:gd name="connsiteX244" fmla="*/ 572921 w 1088917"/>
                  <a:gd name="connsiteY244" fmla="*/ 18062 h 1121212"/>
                  <a:gd name="connsiteX245" fmla="*/ 572743 w 1088917"/>
                  <a:gd name="connsiteY245" fmla="*/ 66920 h 1121212"/>
                  <a:gd name="connsiteX246" fmla="*/ 548468 w 1088917"/>
                  <a:gd name="connsiteY246" fmla="*/ 109321 h 1121212"/>
                  <a:gd name="connsiteX247" fmla="*/ 535593 w 1088917"/>
                  <a:gd name="connsiteY247" fmla="*/ 117243 h 1121212"/>
                  <a:gd name="connsiteX248" fmla="*/ 528404 w 1088917"/>
                  <a:gd name="connsiteY248" fmla="*/ 103945 h 1121212"/>
                  <a:gd name="connsiteX249" fmla="*/ 528582 w 1088917"/>
                  <a:gd name="connsiteY249" fmla="*/ 55087 h 1121212"/>
                  <a:gd name="connsiteX250" fmla="*/ 552857 w 1088917"/>
                  <a:gd name="connsiteY250" fmla="*/ 12686 h 1121212"/>
                  <a:gd name="connsiteX251" fmla="*/ 637170 w 1088917"/>
                  <a:gd name="connsiteY251" fmla="*/ 0 h 1121212"/>
                  <a:gd name="connsiteX252" fmla="*/ 644359 w 1088917"/>
                  <a:gd name="connsiteY252" fmla="*/ 13299 h 1121212"/>
                  <a:gd name="connsiteX253" fmla="*/ 644181 w 1088917"/>
                  <a:gd name="connsiteY253" fmla="*/ 62157 h 1121212"/>
                  <a:gd name="connsiteX254" fmla="*/ 619906 w 1088917"/>
                  <a:gd name="connsiteY254" fmla="*/ 104558 h 1121212"/>
                  <a:gd name="connsiteX255" fmla="*/ 607031 w 1088917"/>
                  <a:gd name="connsiteY255" fmla="*/ 112480 h 1121212"/>
                  <a:gd name="connsiteX256" fmla="*/ 599842 w 1088917"/>
                  <a:gd name="connsiteY256" fmla="*/ 99182 h 1121212"/>
                  <a:gd name="connsiteX257" fmla="*/ 600020 w 1088917"/>
                  <a:gd name="connsiteY257" fmla="*/ 50324 h 1121212"/>
                  <a:gd name="connsiteX258" fmla="*/ 624295 w 1088917"/>
                  <a:gd name="connsiteY258" fmla="*/ 7923 h 112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</a:cxnLst>
                <a:rect l="l" t="t" r="r" b="b"/>
                <a:pathLst>
                  <a:path w="1088917" h="1121212">
                    <a:moveTo>
                      <a:pt x="210222" y="518193"/>
                    </a:moveTo>
                    <a:lnTo>
                      <a:pt x="225333" y="518616"/>
                    </a:lnTo>
                    <a:cubicBezTo>
                      <a:pt x="239331" y="521716"/>
                      <a:pt x="254512" y="530155"/>
                      <a:pt x="267556" y="543199"/>
                    </a:cubicBezTo>
                    <a:cubicBezTo>
                      <a:pt x="280601" y="556244"/>
                      <a:pt x="289040" y="571425"/>
                      <a:pt x="292139" y="585423"/>
                    </a:cubicBezTo>
                    <a:lnTo>
                      <a:pt x="292563" y="600534"/>
                    </a:lnTo>
                    <a:lnTo>
                      <a:pt x="277451" y="600111"/>
                    </a:lnTo>
                    <a:cubicBezTo>
                      <a:pt x="263453" y="597012"/>
                      <a:pt x="248273" y="588573"/>
                      <a:pt x="235228" y="575528"/>
                    </a:cubicBezTo>
                    <a:cubicBezTo>
                      <a:pt x="222183" y="562483"/>
                      <a:pt x="213744" y="547303"/>
                      <a:pt x="210645" y="533305"/>
                    </a:cubicBezTo>
                    <a:close/>
                    <a:moveTo>
                      <a:pt x="58224" y="445483"/>
                    </a:moveTo>
                    <a:cubicBezTo>
                      <a:pt x="76672" y="445483"/>
                      <a:pt x="93373" y="450250"/>
                      <a:pt x="105464" y="457957"/>
                    </a:cubicBezTo>
                    <a:lnTo>
                      <a:pt x="116448" y="468343"/>
                    </a:lnTo>
                    <a:lnTo>
                      <a:pt x="105464" y="478729"/>
                    </a:lnTo>
                    <a:cubicBezTo>
                      <a:pt x="93373" y="486435"/>
                      <a:pt x="76672" y="491202"/>
                      <a:pt x="58224" y="491202"/>
                    </a:cubicBezTo>
                    <a:cubicBezTo>
                      <a:pt x="39776" y="491202"/>
                      <a:pt x="23074" y="486435"/>
                      <a:pt x="10985" y="478729"/>
                    </a:cubicBezTo>
                    <a:lnTo>
                      <a:pt x="0" y="468343"/>
                    </a:lnTo>
                    <a:lnTo>
                      <a:pt x="10985" y="457957"/>
                    </a:lnTo>
                    <a:cubicBezTo>
                      <a:pt x="23074" y="450250"/>
                      <a:pt x="39776" y="445483"/>
                      <a:pt x="58224" y="445483"/>
                    </a:cubicBezTo>
                    <a:close/>
                    <a:moveTo>
                      <a:pt x="255706" y="430399"/>
                    </a:moveTo>
                    <a:lnTo>
                      <a:pt x="270193" y="434719"/>
                    </a:lnTo>
                    <a:cubicBezTo>
                      <a:pt x="282912" y="441336"/>
                      <a:pt x="295391" y="453417"/>
                      <a:pt x="304615" y="469393"/>
                    </a:cubicBezTo>
                    <a:cubicBezTo>
                      <a:pt x="313839" y="485369"/>
                      <a:pt x="318062" y="502217"/>
                      <a:pt x="317432" y="516540"/>
                    </a:cubicBezTo>
                    <a:lnTo>
                      <a:pt x="313930" y="531246"/>
                    </a:lnTo>
                    <a:lnTo>
                      <a:pt x="299443" y="526926"/>
                    </a:lnTo>
                    <a:cubicBezTo>
                      <a:pt x="286724" y="520309"/>
                      <a:pt x="274245" y="508229"/>
                      <a:pt x="265021" y="492252"/>
                    </a:cubicBezTo>
                    <a:cubicBezTo>
                      <a:pt x="255797" y="476276"/>
                      <a:pt x="251575" y="459429"/>
                      <a:pt x="252204" y="445105"/>
                    </a:cubicBezTo>
                    <a:close/>
                    <a:moveTo>
                      <a:pt x="43858" y="374649"/>
                    </a:moveTo>
                    <a:cubicBezTo>
                      <a:pt x="57530" y="370334"/>
                      <a:pt x="74896" y="370052"/>
                      <a:pt x="92715" y="374827"/>
                    </a:cubicBezTo>
                    <a:cubicBezTo>
                      <a:pt x="110535" y="379602"/>
                      <a:pt x="125434" y="388529"/>
                      <a:pt x="135117" y="399102"/>
                    </a:cubicBezTo>
                    <a:lnTo>
                      <a:pt x="143039" y="411977"/>
                    </a:lnTo>
                    <a:lnTo>
                      <a:pt x="129741" y="419166"/>
                    </a:lnTo>
                    <a:cubicBezTo>
                      <a:pt x="116068" y="423481"/>
                      <a:pt x="98702" y="423763"/>
                      <a:pt x="80883" y="418988"/>
                    </a:cubicBezTo>
                    <a:cubicBezTo>
                      <a:pt x="63063" y="414214"/>
                      <a:pt x="48164" y="405287"/>
                      <a:pt x="38481" y="394713"/>
                    </a:cubicBezTo>
                    <a:lnTo>
                      <a:pt x="30559" y="381838"/>
                    </a:lnTo>
                    <a:close/>
                    <a:moveTo>
                      <a:pt x="991506" y="364779"/>
                    </a:moveTo>
                    <a:lnTo>
                      <a:pt x="1006617" y="365202"/>
                    </a:lnTo>
                    <a:cubicBezTo>
                      <a:pt x="1020615" y="368302"/>
                      <a:pt x="1035796" y="376741"/>
                      <a:pt x="1048840" y="389785"/>
                    </a:cubicBezTo>
                    <a:cubicBezTo>
                      <a:pt x="1061885" y="402830"/>
                      <a:pt x="1070324" y="418011"/>
                      <a:pt x="1073423" y="432009"/>
                    </a:cubicBezTo>
                    <a:lnTo>
                      <a:pt x="1073847" y="447120"/>
                    </a:lnTo>
                    <a:lnTo>
                      <a:pt x="1058735" y="446697"/>
                    </a:lnTo>
                    <a:cubicBezTo>
                      <a:pt x="1044737" y="443598"/>
                      <a:pt x="1029557" y="435159"/>
                      <a:pt x="1016512" y="422114"/>
                    </a:cubicBezTo>
                    <a:cubicBezTo>
                      <a:pt x="1003467" y="409069"/>
                      <a:pt x="995028" y="393889"/>
                      <a:pt x="991929" y="379891"/>
                    </a:cubicBezTo>
                    <a:close/>
                    <a:moveTo>
                      <a:pt x="312612" y="350764"/>
                    </a:moveTo>
                    <a:lnTo>
                      <a:pt x="325487" y="358686"/>
                    </a:lnTo>
                    <a:cubicBezTo>
                      <a:pt x="336060" y="368369"/>
                      <a:pt x="344987" y="383268"/>
                      <a:pt x="349762" y="401087"/>
                    </a:cubicBezTo>
                    <a:cubicBezTo>
                      <a:pt x="354537" y="418907"/>
                      <a:pt x="354255" y="436273"/>
                      <a:pt x="349939" y="449945"/>
                    </a:cubicBezTo>
                    <a:lnTo>
                      <a:pt x="342751" y="463244"/>
                    </a:lnTo>
                    <a:lnTo>
                      <a:pt x="329875" y="455321"/>
                    </a:lnTo>
                    <a:cubicBezTo>
                      <a:pt x="319302" y="445638"/>
                      <a:pt x="310375" y="430740"/>
                      <a:pt x="305601" y="412920"/>
                    </a:cubicBezTo>
                    <a:cubicBezTo>
                      <a:pt x="300826" y="395101"/>
                      <a:pt x="301108" y="377735"/>
                      <a:pt x="305422" y="364062"/>
                    </a:cubicBezTo>
                    <a:close/>
                    <a:moveTo>
                      <a:pt x="936819" y="346246"/>
                    </a:moveTo>
                    <a:lnTo>
                      <a:pt x="947205" y="357230"/>
                    </a:lnTo>
                    <a:cubicBezTo>
                      <a:pt x="954912" y="369320"/>
                      <a:pt x="959679" y="386022"/>
                      <a:pt x="959679" y="404469"/>
                    </a:cubicBezTo>
                    <a:cubicBezTo>
                      <a:pt x="959679" y="422918"/>
                      <a:pt x="954912" y="439619"/>
                      <a:pt x="947205" y="451709"/>
                    </a:cubicBezTo>
                    <a:lnTo>
                      <a:pt x="936819" y="462694"/>
                    </a:lnTo>
                    <a:lnTo>
                      <a:pt x="926433" y="451709"/>
                    </a:lnTo>
                    <a:cubicBezTo>
                      <a:pt x="918727" y="439619"/>
                      <a:pt x="913960" y="422918"/>
                      <a:pt x="913960" y="404469"/>
                    </a:cubicBezTo>
                    <a:cubicBezTo>
                      <a:pt x="913960" y="386022"/>
                      <a:pt x="918727" y="369320"/>
                      <a:pt x="926433" y="357230"/>
                    </a:cubicBezTo>
                    <a:close/>
                    <a:moveTo>
                      <a:pt x="1012610" y="297028"/>
                    </a:moveTo>
                    <a:cubicBezTo>
                      <a:pt x="1020887" y="297015"/>
                      <a:pt x="1029684" y="298139"/>
                      <a:pt x="1038593" y="300526"/>
                    </a:cubicBezTo>
                    <a:cubicBezTo>
                      <a:pt x="1056413" y="305301"/>
                      <a:pt x="1071312" y="314228"/>
                      <a:pt x="1080995" y="324801"/>
                    </a:cubicBezTo>
                    <a:lnTo>
                      <a:pt x="1088917" y="337676"/>
                    </a:lnTo>
                    <a:lnTo>
                      <a:pt x="1075618" y="344865"/>
                    </a:lnTo>
                    <a:cubicBezTo>
                      <a:pt x="1061946" y="349180"/>
                      <a:pt x="1044580" y="349462"/>
                      <a:pt x="1026761" y="344687"/>
                    </a:cubicBezTo>
                    <a:cubicBezTo>
                      <a:pt x="1008941" y="339913"/>
                      <a:pt x="994043" y="330986"/>
                      <a:pt x="984359" y="320412"/>
                    </a:cubicBezTo>
                    <a:lnTo>
                      <a:pt x="976437" y="307537"/>
                    </a:lnTo>
                    <a:lnTo>
                      <a:pt x="989735" y="300348"/>
                    </a:lnTo>
                    <a:cubicBezTo>
                      <a:pt x="996572" y="298191"/>
                      <a:pt x="1004332" y="297041"/>
                      <a:pt x="1012610" y="297028"/>
                    </a:cubicBezTo>
                    <a:close/>
                    <a:moveTo>
                      <a:pt x="904225" y="296886"/>
                    </a:moveTo>
                    <a:lnTo>
                      <a:pt x="907727" y="311592"/>
                    </a:lnTo>
                    <a:cubicBezTo>
                      <a:pt x="908357" y="325916"/>
                      <a:pt x="904134" y="342763"/>
                      <a:pt x="894910" y="358739"/>
                    </a:cubicBezTo>
                    <a:cubicBezTo>
                      <a:pt x="885686" y="374716"/>
                      <a:pt x="873207" y="386796"/>
                      <a:pt x="860488" y="393413"/>
                    </a:cubicBezTo>
                    <a:lnTo>
                      <a:pt x="846001" y="397733"/>
                    </a:lnTo>
                    <a:lnTo>
                      <a:pt x="842499" y="383027"/>
                    </a:lnTo>
                    <a:cubicBezTo>
                      <a:pt x="841870" y="368704"/>
                      <a:pt x="846092" y="351856"/>
                      <a:pt x="855316" y="335880"/>
                    </a:cubicBezTo>
                    <a:cubicBezTo>
                      <a:pt x="864540" y="319903"/>
                      <a:pt x="877019" y="307823"/>
                      <a:pt x="889738" y="301206"/>
                    </a:cubicBezTo>
                    <a:close/>
                    <a:moveTo>
                      <a:pt x="95848" y="292707"/>
                    </a:moveTo>
                    <a:cubicBezTo>
                      <a:pt x="110171" y="292078"/>
                      <a:pt x="127019" y="296301"/>
                      <a:pt x="142995" y="305525"/>
                    </a:cubicBezTo>
                    <a:cubicBezTo>
                      <a:pt x="158971" y="314749"/>
                      <a:pt x="171052" y="327228"/>
                      <a:pt x="177669" y="339947"/>
                    </a:cubicBezTo>
                    <a:lnTo>
                      <a:pt x="181989" y="354434"/>
                    </a:lnTo>
                    <a:lnTo>
                      <a:pt x="167283" y="357936"/>
                    </a:lnTo>
                    <a:cubicBezTo>
                      <a:pt x="152959" y="358565"/>
                      <a:pt x="136112" y="354343"/>
                      <a:pt x="120136" y="345119"/>
                    </a:cubicBezTo>
                    <a:cubicBezTo>
                      <a:pt x="104159" y="335895"/>
                      <a:pt x="92078" y="323416"/>
                      <a:pt x="85462" y="310697"/>
                    </a:cubicBezTo>
                    <a:lnTo>
                      <a:pt x="81141" y="296209"/>
                    </a:lnTo>
                    <a:close/>
                    <a:moveTo>
                      <a:pt x="377688" y="279724"/>
                    </a:moveTo>
                    <a:lnTo>
                      <a:pt x="388074" y="290708"/>
                    </a:lnTo>
                    <a:cubicBezTo>
                      <a:pt x="395781" y="302798"/>
                      <a:pt x="400548" y="319500"/>
                      <a:pt x="400548" y="337947"/>
                    </a:cubicBezTo>
                    <a:cubicBezTo>
                      <a:pt x="400548" y="356396"/>
                      <a:pt x="395781" y="373097"/>
                      <a:pt x="388074" y="385187"/>
                    </a:cubicBezTo>
                    <a:lnTo>
                      <a:pt x="377688" y="396172"/>
                    </a:lnTo>
                    <a:lnTo>
                      <a:pt x="367302" y="385187"/>
                    </a:lnTo>
                    <a:cubicBezTo>
                      <a:pt x="359596" y="373097"/>
                      <a:pt x="354829" y="356396"/>
                      <a:pt x="354829" y="337947"/>
                    </a:cubicBezTo>
                    <a:cubicBezTo>
                      <a:pt x="354829" y="319500"/>
                      <a:pt x="359596" y="302798"/>
                      <a:pt x="367302" y="290708"/>
                    </a:cubicBezTo>
                    <a:close/>
                    <a:moveTo>
                      <a:pt x="839931" y="256405"/>
                    </a:moveTo>
                    <a:lnTo>
                      <a:pt x="843433" y="271111"/>
                    </a:lnTo>
                    <a:cubicBezTo>
                      <a:pt x="844063" y="285435"/>
                      <a:pt x="839840" y="302282"/>
                      <a:pt x="830616" y="318258"/>
                    </a:cubicBezTo>
                    <a:cubicBezTo>
                      <a:pt x="821392" y="334235"/>
                      <a:pt x="808913" y="346315"/>
                      <a:pt x="796194" y="352932"/>
                    </a:cubicBezTo>
                    <a:lnTo>
                      <a:pt x="781707" y="357252"/>
                    </a:lnTo>
                    <a:lnTo>
                      <a:pt x="778205" y="342546"/>
                    </a:lnTo>
                    <a:cubicBezTo>
                      <a:pt x="777576" y="328223"/>
                      <a:pt x="781798" y="311375"/>
                      <a:pt x="791022" y="295399"/>
                    </a:cubicBezTo>
                    <a:cubicBezTo>
                      <a:pt x="800246" y="279422"/>
                      <a:pt x="812725" y="267342"/>
                      <a:pt x="825444" y="260725"/>
                    </a:cubicBezTo>
                    <a:close/>
                    <a:moveTo>
                      <a:pt x="443352" y="242710"/>
                    </a:moveTo>
                    <a:lnTo>
                      <a:pt x="453738" y="253694"/>
                    </a:lnTo>
                    <a:cubicBezTo>
                      <a:pt x="461445" y="265784"/>
                      <a:pt x="466212" y="282486"/>
                      <a:pt x="466212" y="300933"/>
                    </a:cubicBezTo>
                    <a:cubicBezTo>
                      <a:pt x="466212" y="319382"/>
                      <a:pt x="461445" y="336083"/>
                      <a:pt x="453738" y="348173"/>
                    </a:cubicBezTo>
                    <a:lnTo>
                      <a:pt x="443352" y="359158"/>
                    </a:lnTo>
                    <a:lnTo>
                      <a:pt x="432966" y="348173"/>
                    </a:lnTo>
                    <a:cubicBezTo>
                      <a:pt x="425260" y="336083"/>
                      <a:pt x="420493" y="319382"/>
                      <a:pt x="420493" y="300933"/>
                    </a:cubicBezTo>
                    <a:cubicBezTo>
                      <a:pt x="420493" y="282486"/>
                      <a:pt x="425260" y="265784"/>
                      <a:pt x="432966" y="253694"/>
                    </a:cubicBezTo>
                    <a:close/>
                    <a:moveTo>
                      <a:pt x="995043" y="231018"/>
                    </a:moveTo>
                    <a:cubicBezTo>
                      <a:pt x="1013491" y="231018"/>
                      <a:pt x="1030193" y="235785"/>
                      <a:pt x="1042282" y="243492"/>
                    </a:cubicBezTo>
                    <a:lnTo>
                      <a:pt x="1053267" y="253878"/>
                    </a:lnTo>
                    <a:lnTo>
                      <a:pt x="1042282" y="264264"/>
                    </a:lnTo>
                    <a:cubicBezTo>
                      <a:pt x="1030193" y="271970"/>
                      <a:pt x="1013491" y="276737"/>
                      <a:pt x="995043" y="276737"/>
                    </a:cubicBezTo>
                    <a:cubicBezTo>
                      <a:pt x="976595" y="276737"/>
                      <a:pt x="959894" y="271970"/>
                      <a:pt x="947804" y="264264"/>
                    </a:cubicBezTo>
                    <a:lnTo>
                      <a:pt x="936819" y="253878"/>
                    </a:lnTo>
                    <a:lnTo>
                      <a:pt x="947804" y="243492"/>
                    </a:lnTo>
                    <a:cubicBezTo>
                      <a:pt x="959894" y="235785"/>
                      <a:pt x="976595" y="231018"/>
                      <a:pt x="995043" y="231018"/>
                    </a:cubicBezTo>
                    <a:close/>
                    <a:moveTo>
                      <a:pt x="130878" y="219857"/>
                    </a:moveTo>
                    <a:lnTo>
                      <a:pt x="145989" y="220280"/>
                    </a:lnTo>
                    <a:cubicBezTo>
                      <a:pt x="159987" y="223380"/>
                      <a:pt x="175168" y="231819"/>
                      <a:pt x="188213" y="244864"/>
                    </a:cubicBezTo>
                    <a:cubicBezTo>
                      <a:pt x="201257" y="257908"/>
                      <a:pt x="209696" y="273089"/>
                      <a:pt x="212796" y="287087"/>
                    </a:cubicBezTo>
                    <a:lnTo>
                      <a:pt x="213219" y="302198"/>
                    </a:lnTo>
                    <a:lnTo>
                      <a:pt x="198108" y="301775"/>
                    </a:lnTo>
                    <a:cubicBezTo>
                      <a:pt x="184109" y="298675"/>
                      <a:pt x="168929" y="290236"/>
                      <a:pt x="155884" y="277192"/>
                    </a:cubicBezTo>
                    <a:cubicBezTo>
                      <a:pt x="142839" y="264147"/>
                      <a:pt x="134400" y="248967"/>
                      <a:pt x="131301" y="234969"/>
                    </a:cubicBezTo>
                    <a:close/>
                    <a:moveTo>
                      <a:pt x="768493" y="218305"/>
                    </a:moveTo>
                    <a:lnTo>
                      <a:pt x="771995" y="233011"/>
                    </a:lnTo>
                    <a:cubicBezTo>
                      <a:pt x="772625" y="247335"/>
                      <a:pt x="768402" y="264182"/>
                      <a:pt x="759178" y="280158"/>
                    </a:cubicBezTo>
                    <a:cubicBezTo>
                      <a:pt x="749954" y="296135"/>
                      <a:pt x="737475" y="308215"/>
                      <a:pt x="724756" y="314832"/>
                    </a:cubicBezTo>
                    <a:lnTo>
                      <a:pt x="710269" y="319152"/>
                    </a:lnTo>
                    <a:lnTo>
                      <a:pt x="706767" y="304446"/>
                    </a:lnTo>
                    <a:cubicBezTo>
                      <a:pt x="706138" y="290123"/>
                      <a:pt x="710360" y="273275"/>
                      <a:pt x="719584" y="257299"/>
                    </a:cubicBezTo>
                    <a:cubicBezTo>
                      <a:pt x="728808" y="241322"/>
                      <a:pt x="741287" y="229242"/>
                      <a:pt x="754006" y="222625"/>
                    </a:cubicBezTo>
                    <a:close/>
                    <a:moveTo>
                      <a:pt x="529860" y="204211"/>
                    </a:moveTo>
                    <a:lnTo>
                      <a:pt x="537049" y="217509"/>
                    </a:lnTo>
                    <a:cubicBezTo>
                      <a:pt x="541364" y="231182"/>
                      <a:pt x="541646" y="248548"/>
                      <a:pt x="536871" y="266367"/>
                    </a:cubicBezTo>
                    <a:cubicBezTo>
                      <a:pt x="532096" y="284187"/>
                      <a:pt x="523169" y="299085"/>
                      <a:pt x="512596" y="308768"/>
                    </a:cubicBezTo>
                    <a:lnTo>
                      <a:pt x="499721" y="316691"/>
                    </a:lnTo>
                    <a:lnTo>
                      <a:pt x="492532" y="303392"/>
                    </a:lnTo>
                    <a:cubicBezTo>
                      <a:pt x="488217" y="289720"/>
                      <a:pt x="487935" y="272354"/>
                      <a:pt x="492710" y="254534"/>
                    </a:cubicBezTo>
                    <a:cubicBezTo>
                      <a:pt x="497484" y="236715"/>
                      <a:pt x="506411" y="221816"/>
                      <a:pt x="516984" y="212133"/>
                    </a:cubicBezTo>
                    <a:close/>
                    <a:moveTo>
                      <a:pt x="678426" y="196435"/>
                    </a:moveTo>
                    <a:lnTo>
                      <a:pt x="685615" y="209733"/>
                    </a:lnTo>
                    <a:cubicBezTo>
                      <a:pt x="689930" y="223406"/>
                      <a:pt x="690212" y="240772"/>
                      <a:pt x="685437" y="258591"/>
                    </a:cubicBezTo>
                    <a:cubicBezTo>
                      <a:pt x="680662" y="276411"/>
                      <a:pt x="671735" y="291309"/>
                      <a:pt x="661162" y="300992"/>
                    </a:cubicBezTo>
                    <a:lnTo>
                      <a:pt x="648287" y="308915"/>
                    </a:lnTo>
                    <a:lnTo>
                      <a:pt x="641098" y="295616"/>
                    </a:lnTo>
                    <a:cubicBezTo>
                      <a:pt x="636783" y="281944"/>
                      <a:pt x="636501" y="264578"/>
                      <a:pt x="641276" y="246758"/>
                    </a:cubicBezTo>
                    <a:cubicBezTo>
                      <a:pt x="646050" y="228939"/>
                      <a:pt x="654977" y="214040"/>
                      <a:pt x="665550" y="204357"/>
                    </a:cubicBezTo>
                    <a:close/>
                    <a:moveTo>
                      <a:pt x="602227" y="189292"/>
                    </a:moveTo>
                    <a:lnTo>
                      <a:pt x="609416" y="202590"/>
                    </a:lnTo>
                    <a:cubicBezTo>
                      <a:pt x="613731" y="216263"/>
                      <a:pt x="614013" y="233629"/>
                      <a:pt x="609238" y="251448"/>
                    </a:cubicBezTo>
                    <a:cubicBezTo>
                      <a:pt x="604463" y="269268"/>
                      <a:pt x="595536" y="284166"/>
                      <a:pt x="584963" y="293849"/>
                    </a:cubicBezTo>
                    <a:lnTo>
                      <a:pt x="572088" y="301772"/>
                    </a:lnTo>
                    <a:lnTo>
                      <a:pt x="564899" y="288473"/>
                    </a:lnTo>
                    <a:cubicBezTo>
                      <a:pt x="560584" y="274801"/>
                      <a:pt x="560302" y="257435"/>
                      <a:pt x="565077" y="239615"/>
                    </a:cubicBezTo>
                    <a:cubicBezTo>
                      <a:pt x="569851" y="221796"/>
                      <a:pt x="578778" y="206897"/>
                      <a:pt x="589351" y="197214"/>
                    </a:cubicBezTo>
                    <a:close/>
                    <a:moveTo>
                      <a:pt x="936529" y="166388"/>
                    </a:moveTo>
                    <a:cubicBezTo>
                      <a:pt x="944807" y="166401"/>
                      <a:pt x="952566" y="167550"/>
                      <a:pt x="959403" y="169707"/>
                    </a:cubicBezTo>
                    <a:lnTo>
                      <a:pt x="972701" y="176896"/>
                    </a:lnTo>
                    <a:lnTo>
                      <a:pt x="964779" y="189772"/>
                    </a:lnTo>
                    <a:cubicBezTo>
                      <a:pt x="955096" y="200344"/>
                      <a:pt x="940197" y="209272"/>
                      <a:pt x="922377" y="214046"/>
                    </a:cubicBezTo>
                    <a:cubicBezTo>
                      <a:pt x="904558" y="218821"/>
                      <a:pt x="887192" y="218539"/>
                      <a:pt x="873520" y="214224"/>
                    </a:cubicBezTo>
                    <a:lnTo>
                      <a:pt x="860221" y="207035"/>
                    </a:lnTo>
                    <a:lnTo>
                      <a:pt x="868143" y="194160"/>
                    </a:lnTo>
                    <a:cubicBezTo>
                      <a:pt x="877827" y="183587"/>
                      <a:pt x="892725" y="174660"/>
                      <a:pt x="910545" y="169885"/>
                    </a:cubicBezTo>
                    <a:cubicBezTo>
                      <a:pt x="919454" y="167498"/>
                      <a:pt x="928251" y="166375"/>
                      <a:pt x="936529" y="166388"/>
                    </a:cubicBezTo>
                    <a:close/>
                    <a:moveTo>
                      <a:pt x="195322" y="158216"/>
                    </a:moveTo>
                    <a:lnTo>
                      <a:pt x="209810" y="162536"/>
                    </a:lnTo>
                    <a:cubicBezTo>
                      <a:pt x="222528" y="169153"/>
                      <a:pt x="235007" y="181233"/>
                      <a:pt x="244231" y="197210"/>
                    </a:cubicBezTo>
                    <a:cubicBezTo>
                      <a:pt x="253455" y="213186"/>
                      <a:pt x="257678" y="230034"/>
                      <a:pt x="257049" y="244357"/>
                    </a:cubicBezTo>
                    <a:lnTo>
                      <a:pt x="253546" y="259063"/>
                    </a:lnTo>
                    <a:lnTo>
                      <a:pt x="239060" y="254743"/>
                    </a:lnTo>
                    <a:cubicBezTo>
                      <a:pt x="226340" y="248126"/>
                      <a:pt x="213861" y="236046"/>
                      <a:pt x="204637" y="220070"/>
                    </a:cubicBezTo>
                    <a:cubicBezTo>
                      <a:pt x="195413" y="204093"/>
                      <a:pt x="191191" y="187246"/>
                      <a:pt x="191820" y="172922"/>
                    </a:cubicBezTo>
                    <a:close/>
                    <a:moveTo>
                      <a:pt x="595662" y="138652"/>
                    </a:moveTo>
                    <a:cubicBezTo>
                      <a:pt x="731941" y="138652"/>
                      <a:pt x="855319" y="203450"/>
                      <a:pt x="944627" y="308215"/>
                    </a:cubicBezTo>
                    <a:lnTo>
                      <a:pt x="948839" y="314203"/>
                    </a:lnTo>
                    <a:lnTo>
                      <a:pt x="898768" y="265740"/>
                    </a:lnTo>
                    <a:cubicBezTo>
                      <a:pt x="822359" y="205185"/>
                      <a:pt x="730248" y="169827"/>
                      <a:pt x="631095" y="169827"/>
                    </a:cubicBezTo>
                    <a:cubicBezTo>
                      <a:pt x="383216" y="169827"/>
                      <a:pt x="179336" y="390818"/>
                      <a:pt x="154820" y="674011"/>
                    </a:cubicBezTo>
                    <a:cubicBezTo>
                      <a:pt x="154762" y="675365"/>
                      <a:pt x="154703" y="755300"/>
                      <a:pt x="154645" y="756654"/>
                    </a:cubicBezTo>
                    <a:lnTo>
                      <a:pt x="163026" y="1121212"/>
                    </a:lnTo>
                    <a:lnTo>
                      <a:pt x="96352" y="1121212"/>
                    </a:lnTo>
                    <a:lnTo>
                      <a:pt x="104728" y="678360"/>
                    </a:lnTo>
                    <a:cubicBezTo>
                      <a:pt x="104718" y="671702"/>
                      <a:pt x="104708" y="665043"/>
                      <a:pt x="104698" y="658385"/>
                    </a:cubicBezTo>
                    <a:cubicBezTo>
                      <a:pt x="129971" y="366458"/>
                      <a:pt x="340138" y="138652"/>
                      <a:pt x="595662" y="138652"/>
                    </a:cubicBezTo>
                    <a:close/>
                    <a:moveTo>
                      <a:pt x="252472" y="117735"/>
                    </a:moveTo>
                    <a:lnTo>
                      <a:pt x="266960" y="122055"/>
                    </a:lnTo>
                    <a:cubicBezTo>
                      <a:pt x="279678" y="128672"/>
                      <a:pt x="292157" y="140752"/>
                      <a:pt x="301381" y="156729"/>
                    </a:cubicBezTo>
                    <a:cubicBezTo>
                      <a:pt x="310605" y="172705"/>
                      <a:pt x="314828" y="189553"/>
                      <a:pt x="314199" y="203876"/>
                    </a:cubicBezTo>
                    <a:lnTo>
                      <a:pt x="310696" y="218582"/>
                    </a:lnTo>
                    <a:lnTo>
                      <a:pt x="296210" y="214262"/>
                    </a:lnTo>
                    <a:cubicBezTo>
                      <a:pt x="283490" y="207645"/>
                      <a:pt x="271011" y="195565"/>
                      <a:pt x="261787" y="179589"/>
                    </a:cubicBezTo>
                    <a:cubicBezTo>
                      <a:pt x="252563" y="163612"/>
                      <a:pt x="248341" y="146765"/>
                      <a:pt x="248970" y="132441"/>
                    </a:cubicBezTo>
                    <a:close/>
                    <a:moveTo>
                      <a:pt x="885860" y="106614"/>
                    </a:moveTo>
                    <a:lnTo>
                      <a:pt x="900567" y="110116"/>
                    </a:lnTo>
                    <a:lnTo>
                      <a:pt x="896247" y="124603"/>
                    </a:lnTo>
                    <a:cubicBezTo>
                      <a:pt x="889630" y="137321"/>
                      <a:pt x="877549" y="149801"/>
                      <a:pt x="861573" y="159025"/>
                    </a:cubicBezTo>
                    <a:cubicBezTo>
                      <a:pt x="845597" y="168249"/>
                      <a:pt x="828749" y="172471"/>
                      <a:pt x="814426" y="171842"/>
                    </a:cubicBezTo>
                    <a:lnTo>
                      <a:pt x="799720" y="168340"/>
                    </a:lnTo>
                    <a:lnTo>
                      <a:pt x="804040" y="153853"/>
                    </a:lnTo>
                    <a:cubicBezTo>
                      <a:pt x="810657" y="141134"/>
                      <a:pt x="822737" y="128654"/>
                      <a:pt x="838713" y="119431"/>
                    </a:cubicBezTo>
                    <a:cubicBezTo>
                      <a:pt x="854690" y="110206"/>
                      <a:pt x="871537" y="105984"/>
                      <a:pt x="885860" y="106614"/>
                    </a:cubicBezTo>
                    <a:close/>
                    <a:moveTo>
                      <a:pt x="330809" y="66675"/>
                    </a:moveTo>
                    <a:lnTo>
                      <a:pt x="343684" y="74598"/>
                    </a:lnTo>
                    <a:cubicBezTo>
                      <a:pt x="354257" y="84281"/>
                      <a:pt x="363184" y="99179"/>
                      <a:pt x="367959" y="116999"/>
                    </a:cubicBezTo>
                    <a:cubicBezTo>
                      <a:pt x="372734" y="134818"/>
                      <a:pt x="372452" y="152185"/>
                      <a:pt x="368137" y="165857"/>
                    </a:cubicBezTo>
                    <a:lnTo>
                      <a:pt x="360948" y="179156"/>
                    </a:lnTo>
                    <a:lnTo>
                      <a:pt x="348073" y="171234"/>
                    </a:lnTo>
                    <a:cubicBezTo>
                      <a:pt x="337499" y="161550"/>
                      <a:pt x="328572" y="146652"/>
                      <a:pt x="323798" y="128832"/>
                    </a:cubicBezTo>
                    <a:cubicBezTo>
                      <a:pt x="319023" y="111012"/>
                      <a:pt x="319305" y="93646"/>
                      <a:pt x="323620" y="79974"/>
                    </a:cubicBezTo>
                    <a:close/>
                    <a:moveTo>
                      <a:pt x="815114" y="55195"/>
                    </a:moveTo>
                    <a:lnTo>
                      <a:pt x="814690" y="70307"/>
                    </a:lnTo>
                    <a:cubicBezTo>
                      <a:pt x="811591" y="84304"/>
                      <a:pt x="803152" y="99485"/>
                      <a:pt x="790107" y="112530"/>
                    </a:cubicBezTo>
                    <a:cubicBezTo>
                      <a:pt x="777063" y="125574"/>
                      <a:pt x="761882" y="134013"/>
                      <a:pt x="747884" y="137113"/>
                    </a:cubicBezTo>
                    <a:lnTo>
                      <a:pt x="732773" y="137536"/>
                    </a:lnTo>
                    <a:lnTo>
                      <a:pt x="733196" y="122425"/>
                    </a:lnTo>
                    <a:cubicBezTo>
                      <a:pt x="736295" y="108426"/>
                      <a:pt x="744734" y="93246"/>
                      <a:pt x="757779" y="80201"/>
                    </a:cubicBezTo>
                    <a:cubicBezTo>
                      <a:pt x="770824" y="67157"/>
                      <a:pt x="786004" y="58717"/>
                      <a:pt x="800002" y="55619"/>
                    </a:cubicBezTo>
                    <a:close/>
                    <a:moveTo>
                      <a:pt x="410171" y="36117"/>
                    </a:moveTo>
                    <a:lnTo>
                      <a:pt x="420557" y="47102"/>
                    </a:lnTo>
                    <a:cubicBezTo>
                      <a:pt x="428264" y="59192"/>
                      <a:pt x="433031" y="75893"/>
                      <a:pt x="433031" y="94342"/>
                    </a:cubicBezTo>
                    <a:cubicBezTo>
                      <a:pt x="433031" y="112789"/>
                      <a:pt x="428264" y="129491"/>
                      <a:pt x="420557" y="141581"/>
                    </a:cubicBezTo>
                    <a:lnTo>
                      <a:pt x="410171" y="152566"/>
                    </a:lnTo>
                    <a:lnTo>
                      <a:pt x="399785" y="141581"/>
                    </a:lnTo>
                    <a:cubicBezTo>
                      <a:pt x="392079" y="129491"/>
                      <a:pt x="387312" y="112789"/>
                      <a:pt x="387312" y="94342"/>
                    </a:cubicBezTo>
                    <a:cubicBezTo>
                      <a:pt x="387312" y="75893"/>
                      <a:pt x="392079" y="59192"/>
                      <a:pt x="399785" y="47102"/>
                    </a:cubicBezTo>
                    <a:close/>
                    <a:moveTo>
                      <a:pt x="728076" y="15945"/>
                    </a:moveTo>
                    <a:lnTo>
                      <a:pt x="731578" y="30651"/>
                    </a:lnTo>
                    <a:cubicBezTo>
                      <a:pt x="732208" y="44974"/>
                      <a:pt x="727985" y="61822"/>
                      <a:pt x="718761" y="77798"/>
                    </a:cubicBezTo>
                    <a:cubicBezTo>
                      <a:pt x="709537" y="93775"/>
                      <a:pt x="697058" y="105855"/>
                      <a:pt x="684339" y="112472"/>
                    </a:cubicBezTo>
                    <a:lnTo>
                      <a:pt x="669852" y="116792"/>
                    </a:lnTo>
                    <a:lnTo>
                      <a:pt x="666350" y="102086"/>
                    </a:lnTo>
                    <a:cubicBezTo>
                      <a:pt x="665721" y="87762"/>
                      <a:pt x="669943" y="70915"/>
                      <a:pt x="679167" y="54939"/>
                    </a:cubicBezTo>
                    <a:cubicBezTo>
                      <a:pt x="688391" y="38962"/>
                      <a:pt x="700870" y="26882"/>
                      <a:pt x="713589" y="20265"/>
                    </a:cubicBezTo>
                    <a:close/>
                    <a:moveTo>
                      <a:pt x="476845" y="14685"/>
                    </a:moveTo>
                    <a:lnTo>
                      <a:pt x="487231" y="25670"/>
                    </a:lnTo>
                    <a:cubicBezTo>
                      <a:pt x="494938" y="37760"/>
                      <a:pt x="499705" y="54461"/>
                      <a:pt x="499705" y="72910"/>
                    </a:cubicBezTo>
                    <a:cubicBezTo>
                      <a:pt x="499705" y="91357"/>
                      <a:pt x="494938" y="108059"/>
                      <a:pt x="487231" y="120149"/>
                    </a:cubicBezTo>
                    <a:lnTo>
                      <a:pt x="476845" y="131133"/>
                    </a:lnTo>
                    <a:lnTo>
                      <a:pt x="466459" y="120149"/>
                    </a:lnTo>
                    <a:cubicBezTo>
                      <a:pt x="458753" y="108059"/>
                      <a:pt x="453986" y="91357"/>
                      <a:pt x="453986" y="72910"/>
                    </a:cubicBezTo>
                    <a:cubicBezTo>
                      <a:pt x="453986" y="54461"/>
                      <a:pt x="458753" y="37760"/>
                      <a:pt x="466459" y="25670"/>
                    </a:cubicBezTo>
                    <a:close/>
                    <a:moveTo>
                      <a:pt x="565732" y="4763"/>
                    </a:moveTo>
                    <a:lnTo>
                      <a:pt x="572921" y="18062"/>
                    </a:lnTo>
                    <a:cubicBezTo>
                      <a:pt x="577236" y="31734"/>
                      <a:pt x="577518" y="49100"/>
                      <a:pt x="572743" y="66920"/>
                    </a:cubicBezTo>
                    <a:cubicBezTo>
                      <a:pt x="567968" y="84739"/>
                      <a:pt x="559041" y="99638"/>
                      <a:pt x="548468" y="109321"/>
                    </a:cubicBezTo>
                    <a:lnTo>
                      <a:pt x="535593" y="117243"/>
                    </a:lnTo>
                    <a:lnTo>
                      <a:pt x="528404" y="103945"/>
                    </a:lnTo>
                    <a:cubicBezTo>
                      <a:pt x="524089" y="90272"/>
                      <a:pt x="523807" y="72906"/>
                      <a:pt x="528582" y="55087"/>
                    </a:cubicBezTo>
                    <a:cubicBezTo>
                      <a:pt x="533356" y="37267"/>
                      <a:pt x="542283" y="22369"/>
                      <a:pt x="552857" y="12686"/>
                    </a:cubicBezTo>
                    <a:close/>
                    <a:moveTo>
                      <a:pt x="637170" y="0"/>
                    </a:moveTo>
                    <a:lnTo>
                      <a:pt x="644359" y="13299"/>
                    </a:lnTo>
                    <a:cubicBezTo>
                      <a:pt x="648674" y="26971"/>
                      <a:pt x="648956" y="44337"/>
                      <a:pt x="644181" y="62157"/>
                    </a:cubicBezTo>
                    <a:cubicBezTo>
                      <a:pt x="639406" y="79976"/>
                      <a:pt x="630479" y="94875"/>
                      <a:pt x="619906" y="104558"/>
                    </a:cubicBezTo>
                    <a:lnTo>
                      <a:pt x="607031" y="112480"/>
                    </a:lnTo>
                    <a:lnTo>
                      <a:pt x="599842" y="99182"/>
                    </a:lnTo>
                    <a:cubicBezTo>
                      <a:pt x="595527" y="85509"/>
                      <a:pt x="595245" y="68143"/>
                      <a:pt x="600020" y="50324"/>
                    </a:cubicBezTo>
                    <a:cubicBezTo>
                      <a:pt x="604794" y="32504"/>
                      <a:pt x="613721" y="17606"/>
                      <a:pt x="624295" y="79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54" name="テキスト ボックス 653">
              <a:extLst>
                <a:ext uri="{FF2B5EF4-FFF2-40B4-BE49-F238E27FC236}">
                  <a16:creationId xmlns:a16="http://schemas.microsoft.com/office/drawing/2014/main" id="{8B63C1EA-0960-4390-BF7E-68A6F1DBB1B5}"/>
                </a:ext>
              </a:extLst>
            </p:cNvPr>
            <p:cNvSpPr txBox="1"/>
            <p:nvPr/>
          </p:nvSpPr>
          <p:spPr>
            <a:xfrm rot="5400000">
              <a:off x="4842088" y="1053826"/>
              <a:ext cx="1261437" cy="34933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こしひかり</a:t>
              </a:r>
            </a:p>
          </p:txBody>
        </p:sp>
      </p:grpSp>
      <p:grpSp>
        <p:nvGrpSpPr>
          <p:cNvPr id="662" name="グループ化 661">
            <a:extLst>
              <a:ext uri="{FF2B5EF4-FFF2-40B4-BE49-F238E27FC236}">
                <a16:creationId xmlns:a16="http://schemas.microsoft.com/office/drawing/2014/main" id="{88CD8FA9-F746-4DB1-87B9-5B4A4561232A}"/>
              </a:ext>
            </a:extLst>
          </p:cNvPr>
          <p:cNvGrpSpPr/>
          <p:nvPr/>
        </p:nvGrpSpPr>
        <p:grpSpPr>
          <a:xfrm>
            <a:off x="3760470" y="1293470"/>
            <a:ext cx="2404110" cy="1775562"/>
            <a:chOff x="3044831" y="3762968"/>
            <a:chExt cx="2178978" cy="1609290"/>
          </a:xfrm>
        </p:grpSpPr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AFE7F729-5360-403F-82B5-D30C23FF2A03}"/>
                </a:ext>
              </a:extLst>
            </p:cNvPr>
            <p:cNvGrpSpPr/>
            <p:nvPr/>
          </p:nvGrpSpPr>
          <p:grpSpPr>
            <a:xfrm>
              <a:off x="3083277" y="3762968"/>
              <a:ext cx="2133600" cy="1609290"/>
              <a:chOff x="1958340" y="2293620"/>
              <a:chExt cx="2133600" cy="1594717"/>
            </a:xfrm>
            <a:gradFill flip="none" rotWithShape="1">
              <a:gsLst>
                <a:gs pos="1000">
                  <a:schemeClr val="accent5">
                    <a:lumMod val="60000"/>
                    <a:lumOff val="40000"/>
                  </a:schemeClr>
                </a:gs>
                <a:gs pos="5842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678" name="楕円 1020">
                <a:extLst>
                  <a:ext uri="{FF2B5EF4-FFF2-40B4-BE49-F238E27FC236}">
                    <a16:creationId xmlns:a16="http://schemas.microsoft.com/office/drawing/2014/main" id="{76959507-6DEE-4A61-B47F-3C50BF8D83DB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9" name="楕円 678">
                <a:extLst>
                  <a:ext uri="{FF2B5EF4-FFF2-40B4-BE49-F238E27FC236}">
                    <a16:creationId xmlns:a16="http://schemas.microsoft.com/office/drawing/2014/main" id="{6700FD88-FEB5-4660-B510-FAA41192A0A9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adFill>
                <a:gsLst>
                  <a:gs pos="1000">
                    <a:schemeClr val="accent4">
                      <a:lumMod val="20000"/>
                      <a:lumOff val="80000"/>
                    </a:schemeClr>
                  </a:gs>
                  <a:gs pos="5842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33395E00-87A4-46C5-8684-FE91615A7EE3}"/>
                </a:ext>
              </a:extLst>
            </p:cNvPr>
            <p:cNvGrpSpPr/>
            <p:nvPr/>
          </p:nvGrpSpPr>
          <p:grpSpPr>
            <a:xfrm rot="21311751">
              <a:off x="3044831" y="3818274"/>
              <a:ext cx="2178978" cy="1144022"/>
              <a:chOff x="5686557" y="3335538"/>
              <a:chExt cx="2857446" cy="1488146"/>
            </a:xfrm>
            <a:pattFill prst="dkHorz">
              <a:fgClr>
                <a:srgbClr val="00CC00"/>
              </a:fgClr>
              <a:bgClr>
                <a:srgbClr val="008000"/>
              </a:bgClr>
            </a:pattFill>
          </p:grpSpPr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D988075E-E555-4AE9-9794-18A99978D414}"/>
                  </a:ext>
                </a:extLst>
              </p:cNvPr>
              <p:cNvGrpSpPr/>
              <p:nvPr/>
            </p:nvGrpSpPr>
            <p:grpSpPr>
              <a:xfrm rot="20506984">
                <a:off x="5686557" y="3335538"/>
                <a:ext cx="2560425" cy="805350"/>
                <a:chOff x="5686780" y="3336926"/>
                <a:chExt cx="2560425" cy="805350"/>
              </a:xfrm>
              <a:grpFill/>
            </p:grpSpPr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6B0F4E2F-06E9-4DEE-9008-900324F7B241}"/>
                    </a:ext>
                  </a:extLst>
                </p:cNvPr>
                <p:cNvSpPr/>
                <p:nvPr/>
              </p:nvSpPr>
              <p:spPr>
                <a:xfrm rot="1291187">
                  <a:off x="7406007" y="3665241"/>
                  <a:ext cx="841198" cy="413496"/>
                </a:xfrm>
                <a:custGeom>
                  <a:avLst/>
                  <a:gdLst>
                    <a:gd name="connsiteX0" fmla="*/ 354891 w 709782"/>
                    <a:gd name="connsiteY0" fmla="*/ 0 h 391239"/>
                    <a:gd name="connsiteX1" fmla="*/ 709763 w 709782"/>
                    <a:gd name="connsiteY1" fmla="*/ 195490 h 391239"/>
                    <a:gd name="connsiteX2" fmla="*/ 709782 w 709782"/>
                    <a:gd name="connsiteY2" fmla="*/ 195620 h 391239"/>
                    <a:gd name="connsiteX3" fmla="*/ 709763 w 709782"/>
                    <a:gd name="connsiteY3" fmla="*/ 195749 h 391239"/>
                    <a:gd name="connsiteX4" fmla="*/ 354891 w 709782"/>
                    <a:gd name="connsiteY4" fmla="*/ 391239 h 391239"/>
                    <a:gd name="connsiteX5" fmla="*/ 19 w 709782"/>
                    <a:gd name="connsiteY5" fmla="*/ 195749 h 391239"/>
                    <a:gd name="connsiteX6" fmla="*/ 0 w 709782"/>
                    <a:gd name="connsiteY6" fmla="*/ 195620 h 391239"/>
                    <a:gd name="connsiteX7" fmla="*/ 19 w 709782"/>
                    <a:gd name="connsiteY7" fmla="*/ 195490 h 391239"/>
                    <a:gd name="connsiteX8" fmla="*/ 354891 w 709782"/>
                    <a:gd name="connsiteY8" fmla="*/ 0 h 39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9782" h="391239">
                      <a:moveTo>
                        <a:pt x="354891" y="0"/>
                      </a:moveTo>
                      <a:cubicBezTo>
                        <a:pt x="529939" y="0"/>
                        <a:pt x="675986" y="83924"/>
                        <a:pt x="709763" y="195490"/>
                      </a:cubicBezTo>
                      <a:lnTo>
                        <a:pt x="709782" y="195620"/>
                      </a:lnTo>
                      <a:lnTo>
                        <a:pt x="709763" y="195749"/>
                      </a:lnTo>
                      <a:cubicBezTo>
                        <a:pt x="675986" y="307315"/>
                        <a:pt x="529939" y="391239"/>
                        <a:pt x="354891" y="391239"/>
                      </a:cubicBezTo>
                      <a:cubicBezTo>
                        <a:pt x="179843" y="391239"/>
                        <a:pt x="33796" y="307315"/>
                        <a:pt x="19" y="195749"/>
                      </a:cubicBezTo>
                      <a:lnTo>
                        <a:pt x="0" y="195620"/>
                      </a:lnTo>
                      <a:lnTo>
                        <a:pt x="19" y="195490"/>
                      </a:lnTo>
                      <a:cubicBezTo>
                        <a:pt x="33796" y="83924"/>
                        <a:pt x="179843" y="0"/>
                        <a:pt x="35489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6D9BB71F-C88C-49EF-AAD1-BB71B281E47A}"/>
                    </a:ext>
                  </a:extLst>
                </p:cNvPr>
                <p:cNvSpPr/>
                <p:nvPr/>
              </p:nvSpPr>
              <p:spPr>
                <a:xfrm rot="790708">
                  <a:off x="5686780" y="3474634"/>
                  <a:ext cx="841198" cy="413496"/>
                </a:xfrm>
                <a:custGeom>
                  <a:avLst/>
                  <a:gdLst>
                    <a:gd name="connsiteX0" fmla="*/ 354891 w 709782"/>
                    <a:gd name="connsiteY0" fmla="*/ 0 h 391239"/>
                    <a:gd name="connsiteX1" fmla="*/ 709763 w 709782"/>
                    <a:gd name="connsiteY1" fmla="*/ 195490 h 391239"/>
                    <a:gd name="connsiteX2" fmla="*/ 709782 w 709782"/>
                    <a:gd name="connsiteY2" fmla="*/ 195620 h 391239"/>
                    <a:gd name="connsiteX3" fmla="*/ 709763 w 709782"/>
                    <a:gd name="connsiteY3" fmla="*/ 195749 h 391239"/>
                    <a:gd name="connsiteX4" fmla="*/ 354891 w 709782"/>
                    <a:gd name="connsiteY4" fmla="*/ 391239 h 391239"/>
                    <a:gd name="connsiteX5" fmla="*/ 19 w 709782"/>
                    <a:gd name="connsiteY5" fmla="*/ 195749 h 391239"/>
                    <a:gd name="connsiteX6" fmla="*/ 0 w 709782"/>
                    <a:gd name="connsiteY6" fmla="*/ 195620 h 391239"/>
                    <a:gd name="connsiteX7" fmla="*/ 19 w 709782"/>
                    <a:gd name="connsiteY7" fmla="*/ 195490 h 391239"/>
                    <a:gd name="connsiteX8" fmla="*/ 354891 w 709782"/>
                    <a:gd name="connsiteY8" fmla="*/ 0 h 39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9782" h="391239">
                      <a:moveTo>
                        <a:pt x="354891" y="0"/>
                      </a:moveTo>
                      <a:cubicBezTo>
                        <a:pt x="529939" y="0"/>
                        <a:pt x="675986" y="83924"/>
                        <a:pt x="709763" y="195490"/>
                      </a:cubicBezTo>
                      <a:lnTo>
                        <a:pt x="709782" y="195620"/>
                      </a:lnTo>
                      <a:lnTo>
                        <a:pt x="709763" y="195749"/>
                      </a:lnTo>
                      <a:cubicBezTo>
                        <a:pt x="675986" y="307315"/>
                        <a:pt x="529939" y="391239"/>
                        <a:pt x="354891" y="391239"/>
                      </a:cubicBezTo>
                      <a:cubicBezTo>
                        <a:pt x="179843" y="391239"/>
                        <a:pt x="33796" y="307315"/>
                        <a:pt x="19" y="195749"/>
                      </a:cubicBezTo>
                      <a:lnTo>
                        <a:pt x="0" y="195620"/>
                      </a:lnTo>
                      <a:lnTo>
                        <a:pt x="19" y="195490"/>
                      </a:lnTo>
                      <a:cubicBezTo>
                        <a:pt x="33796" y="83924"/>
                        <a:pt x="179843" y="0"/>
                        <a:pt x="35489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四角形: 角を丸くする 671">
                  <a:extLst>
                    <a:ext uri="{FF2B5EF4-FFF2-40B4-BE49-F238E27FC236}">
                      <a16:creationId xmlns:a16="http://schemas.microsoft.com/office/drawing/2014/main" id="{7A6D6A82-B2EF-44A3-B0AE-E772093B3B59}"/>
                    </a:ext>
                  </a:extLst>
                </p:cNvPr>
                <p:cNvSpPr/>
                <p:nvPr/>
              </p:nvSpPr>
              <p:spPr>
                <a:xfrm>
                  <a:off x="6351772" y="3559175"/>
                  <a:ext cx="950679" cy="36205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3" name="四角形: 角を丸くする 672">
                  <a:extLst>
                    <a:ext uri="{FF2B5EF4-FFF2-40B4-BE49-F238E27FC236}">
                      <a16:creationId xmlns:a16="http://schemas.microsoft.com/office/drawing/2014/main" id="{2DF70E91-03C8-436F-AE89-50D102FF6707}"/>
                    </a:ext>
                  </a:extLst>
                </p:cNvPr>
                <p:cNvSpPr/>
                <p:nvPr/>
              </p:nvSpPr>
              <p:spPr>
                <a:xfrm>
                  <a:off x="6396403" y="3372721"/>
                  <a:ext cx="1293836" cy="73495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四角形: 角を丸くする 673">
                  <a:extLst>
                    <a:ext uri="{FF2B5EF4-FFF2-40B4-BE49-F238E27FC236}">
                      <a16:creationId xmlns:a16="http://schemas.microsoft.com/office/drawing/2014/main" id="{74326B3C-4238-477E-BA4B-219EFE3C9A52}"/>
                    </a:ext>
                  </a:extLst>
                </p:cNvPr>
                <p:cNvSpPr/>
                <p:nvPr/>
              </p:nvSpPr>
              <p:spPr>
                <a:xfrm rot="613536">
                  <a:off x="6978417" y="3336926"/>
                  <a:ext cx="64028" cy="805350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四角形: 角を丸くする 674">
                  <a:extLst>
                    <a:ext uri="{FF2B5EF4-FFF2-40B4-BE49-F238E27FC236}">
                      <a16:creationId xmlns:a16="http://schemas.microsoft.com/office/drawing/2014/main" id="{E79EFDE0-BB6B-49F2-B60C-49414BA833A9}"/>
                    </a:ext>
                  </a:extLst>
                </p:cNvPr>
                <p:cNvSpPr/>
                <p:nvPr/>
              </p:nvSpPr>
              <p:spPr>
                <a:xfrm rot="3095449">
                  <a:off x="7018990" y="3131178"/>
                  <a:ext cx="64028" cy="805350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四角形: 角を丸くする 675">
                  <a:extLst>
                    <a:ext uri="{FF2B5EF4-FFF2-40B4-BE49-F238E27FC236}">
                      <a16:creationId xmlns:a16="http://schemas.microsoft.com/office/drawing/2014/main" id="{25E501CA-E11D-4847-AE8B-4943FA58124F}"/>
                    </a:ext>
                  </a:extLst>
                </p:cNvPr>
                <p:cNvSpPr/>
                <p:nvPr/>
              </p:nvSpPr>
              <p:spPr>
                <a:xfrm rot="3563255">
                  <a:off x="6987764" y="3131177"/>
                  <a:ext cx="64028" cy="805350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7" name="四角形: 角を丸くする 676">
                  <a:extLst>
                    <a:ext uri="{FF2B5EF4-FFF2-40B4-BE49-F238E27FC236}">
                      <a16:creationId xmlns:a16="http://schemas.microsoft.com/office/drawing/2014/main" id="{95401ACC-6381-4367-B83F-E9837E941F77}"/>
                    </a:ext>
                  </a:extLst>
                </p:cNvPr>
                <p:cNvSpPr/>
                <p:nvPr/>
              </p:nvSpPr>
              <p:spPr>
                <a:xfrm rot="19860685">
                  <a:off x="7021779" y="3429285"/>
                  <a:ext cx="82176" cy="185186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162E1566-710A-46EF-8CB2-0F23EE92228C}"/>
                  </a:ext>
                </a:extLst>
              </p:cNvPr>
              <p:cNvSpPr/>
              <p:nvPr/>
            </p:nvSpPr>
            <p:spPr>
              <a:xfrm rot="21297692">
                <a:off x="6024079" y="4136178"/>
                <a:ext cx="2519924" cy="687506"/>
              </a:xfrm>
              <a:custGeom>
                <a:avLst/>
                <a:gdLst>
                  <a:gd name="connsiteX0" fmla="*/ 354891 w 709782"/>
                  <a:gd name="connsiteY0" fmla="*/ 0 h 391239"/>
                  <a:gd name="connsiteX1" fmla="*/ 709763 w 709782"/>
                  <a:gd name="connsiteY1" fmla="*/ 195490 h 391239"/>
                  <a:gd name="connsiteX2" fmla="*/ 709782 w 709782"/>
                  <a:gd name="connsiteY2" fmla="*/ 195620 h 391239"/>
                  <a:gd name="connsiteX3" fmla="*/ 709763 w 709782"/>
                  <a:gd name="connsiteY3" fmla="*/ 195749 h 391239"/>
                  <a:gd name="connsiteX4" fmla="*/ 354891 w 709782"/>
                  <a:gd name="connsiteY4" fmla="*/ 391239 h 391239"/>
                  <a:gd name="connsiteX5" fmla="*/ 19 w 709782"/>
                  <a:gd name="connsiteY5" fmla="*/ 195749 h 391239"/>
                  <a:gd name="connsiteX6" fmla="*/ 0 w 709782"/>
                  <a:gd name="connsiteY6" fmla="*/ 195620 h 391239"/>
                  <a:gd name="connsiteX7" fmla="*/ 19 w 709782"/>
                  <a:gd name="connsiteY7" fmla="*/ 195490 h 391239"/>
                  <a:gd name="connsiteX8" fmla="*/ 354891 w 709782"/>
                  <a:gd name="connsiteY8" fmla="*/ 0 h 39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9782" h="391239">
                    <a:moveTo>
                      <a:pt x="354891" y="0"/>
                    </a:moveTo>
                    <a:cubicBezTo>
                      <a:pt x="529939" y="0"/>
                      <a:pt x="675986" y="83924"/>
                      <a:pt x="709763" y="195490"/>
                    </a:cubicBezTo>
                    <a:lnTo>
                      <a:pt x="709782" y="195620"/>
                    </a:lnTo>
                    <a:lnTo>
                      <a:pt x="709763" y="195749"/>
                    </a:lnTo>
                    <a:cubicBezTo>
                      <a:pt x="675986" y="307315"/>
                      <a:pt x="529939" y="391239"/>
                      <a:pt x="354891" y="391239"/>
                    </a:cubicBezTo>
                    <a:cubicBezTo>
                      <a:pt x="179843" y="391239"/>
                      <a:pt x="33796" y="307315"/>
                      <a:pt x="19" y="195749"/>
                    </a:cubicBezTo>
                    <a:lnTo>
                      <a:pt x="0" y="195620"/>
                    </a:lnTo>
                    <a:lnTo>
                      <a:pt x="19" y="195490"/>
                    </a:lnTo>
                    <a:cubicBezTo>
                      <a:pt x="33796" y="83924"/>
                      <a:pt x="179843" y="0"/>
                      <a:pt x="35489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696A33F0-0F23-4608-9BE7-09815D0CAE2E}"/>
                  </a:ext>
                </a:extLst>
              </p:cNvPr>
              <p:cNvSpPr/>
              <p:nvPr/>
            </p:nvSpPr>
            <p:spPr>
              <a:xfrm rot="21297692">
                <a:off x="6031036" y="4176941"/>
                <a:ext cx="2468417" cy="510219"/>
              </a:xfrm>
              <a:custGeom>
                <a:avLst/>
                <a:gdLst>
                  <a:gd name="connsiteX0" fmla="*/ 354891 w 709782"/>
                  <a:gd name="connsiteY0" fmla="*/ 0 h 391239"/>
                  <a:gd name="connsiteX1" fmla="*/ 709763 w 709782"/>
                  <a:gd name="connsiteY1" fmla="*/ 195490 h 391239"/>
                  <a:gd name="connsiteX2" fmla="*/ 709782 w 709782"/>
                  <a:gd name="connsiteY2" fmla="*/ 195620 h 391239"/>
                  <a:gd name="connsiteX3" fmla="*/ 709763 w 709782"/>
                  <a:gd name="connsiteY3" fmla="*/ 195749 h 391239"/>
                  <a:gd name="connsiteX4" fmla="*/ 354891 w 709782"/>
                  <a:gd name="connsiteY4" fmla="*/ 391239 h 391239"/>
                  <a:gd name="connsiteX5" fmla="*/ 19 w 709782"/>
                  <a:gd name="connsiteY5" fmla="*/ 195749 h 391239"/>
                  <a:gd name="connsiteX6" fmla="*/ 0 w 709782"/>
                  <a:gd name="connsiteY6" fmla="*/ 195620 h 391239"/>
                  <a:gd name="connsiteX7" fmla="*/ 19 w 709782"/>
                  <a:gd name="connsiteY7" fmla="*/ 195490 h 391239"/>
                  <a:gd name="connsiteX8" fmla="*/ 354891 w 709782"/>
                  <a:gd name="connsiteY8" fmla="*/ 0 h 391239"/>
                  <a:gd name="connsiteX0" fmla="*/ 354891 w 709782"/>
                  <a:gd name="connsiteY0" fmla="*/ 0 h 391239"/>
                  <a:gd name="connsiteX1" fmla="*/ 709763 w 709782"/>
                  <a:gd name="connsiteY1" fmla="*/ 195490 h 391239"/>
                  <a:gd name="connsiteX2" fmla="*/ 709782 w 709782"/>
                  <a:gd name="connsiteY2" fmla="*/ 195620 h 391239"/>
                  <a:gd name="connsiteX3" fmla="*/ 709763 w 709782"/>
                  <a:gd name="connsiteY3" fmla="*/ 195749 h 391239"/>
                  <a:gd name="connsiteX4" fmla="*/ 354891 w 709782"/>
                  <a:gd name="connsiteY4" fmla="*/ 391239 h 391239"/>
                  <a:gd name="connsiteX5" fmla="*/ 19 w 709782"/>
                  <a:gd name="connsiteY5" fmla="*/ 195749 h 391239"/>
                  <a:gd name="connsiteX6" fmla="*/ 0 w 709782"/>
                  <a:gd name="connsiteY6" fmla="*/ 195620 h 391239"/>
                  <a:gd name="connsiteX7" fmla="*/ 2770 w 709782"/>
                  <a:gd name="connsiteY7" fmla="*/ 193701 h 391239"/>
                  <a:gd name="connsiteX8" fmla="*/ 354891 w 709782"/>
                  <a:gd name="connsiteY8" fmla="*/ 0 h 391239"/>
                  <a:gd name="connsiteX0" fmla="*/ 354891 w 709782"/>
                  <a:gd name="connsiteY0" fmla="*/ 412 h 391651"/>
                  <a:gd name="connsiteX1" fmla="*/ 709763 w 709782"/>
                  <a:gd name="connsiteY1" fmla="*/ 195902 h 391651"/>
                  <a:gd name="connsiteX2" fmla="*/ 709782 w 709782"/>
                  <a:gd name="connsiteY2" fmla="*/ 196032 h 391651"/>
                  <a:gd name="connsiteX3" fmla="*/ 709763 w 709782"/>
                  <a:gd name="connsiteY3" fmla="*/ 196161 h 391651"/>
                  <a:gd name="connsiteX4" fmla="*/ 354891 w 709782"/>
                  <a:gd name="connsiteY4" fmla="*/ 391651 h 391651"/>
                  <a:gd name="connsiteX5" fmla="*/ 19 w 709782"/>
                  <a:gd name="connsiteY5" fmla="*/ 196161 h 391651"/>
                  <a:gd name="connsiteX6" fmla="*/ 0 w 709782"/>
                  <a:gd name="connsiteY6" fmla="*/ 196032 h 391651"/>
                  <a:gd name="connsiteX7" fmla="*/ 9374 w 709782"/>
                  <a:gd name="connsiteY7" fmla="*/ 239854 h 391651"/>
                  <a:gd name="connsiteX8" fmla="*/ 354891 w 709782"/>
                  <a:gd name="connsiteY8" fmla="*/ 412 h 391651"/>
                  <a:gd name="connsiteX0" fmla="*/ 354873 w 709764"/>
                  <a:gd name="connsiteY0" fmla="*/ 412 h 391651"/>
                  <a:gd name="connsiteX1" fmla="*/ 709745 w 709764"/>
                  <a:gd name="connsiteY1" fmla="*/ 195902 h 391651"/>
                  <a:gd name="connsiteX2" fmla="*/ 709764 w 709764"/>
                  <a:gd name="connsiteY2" fmla="*/ 196032 h 391651"/>
                  <a:gd name="connsiteX3" fmla="*/ 709745 w 709764"/>
                  <a:gd name="connsiteY3" fmla="*/ 196161 h 391651"/>
                  <a:gd name="connsiteX4" fmla="*/ 354873 w 709764"/>
                  <a:gd name="connsiteY4" fmla="*/ 391651 h 391651"/>
                  <a:gd name="connsiteX5" fmla="*/ 1 w 709764"/>
                  <a:gd name="connsiteY5" fmla="*/ 196161 h 391651"/>
                  <a:gd name="connsiteX6" fmla="*/ 17617 w 709764"/>
                  <a:gd name="connsiteY6" fmla="*/ 261600 h 391651"/>
                  <a:gd name="connsiteX7" fmla="*/ 9356 w 709764"/>
                  <a:gd name="connsiteY7" fmla="*/ 239854 h 391651"/>
                  <a:gd name="connsiteX8" fmla="*/ 354873 w 709764"/>
                  <a:gd name="connsiteY8" fmla="*/ 412 h 391651"/>
                  <a:gd name="connsiteX0" fmla="*/ 394204 w 749095"/>
                  <a:gd name="connsiteY0" fmla="*/ 412 h 391651"/>
                  <a:gd name="connsiteX1" fmla="*/ 749076 w 749095"/>
                  <a:gd name="connsiteY1" fmla="*/ 195902 h 391651"/>
                  <a:gd name="connsiteX2" fmla="*/ 749095 w 749095"/>
                  <a:gd name="connsiteY2" fmla="*/ 196032 h 391651"/>
                  <a:gd name="connsiteX3" fmla="*/ 749076 w 749095"/>
                  <a:gd name="connsiteY3" fmla="*/ 196161 h 391651"/>
                  <a:gd name="connsiteX4" fmla="*/ 394204 w 749095"/>
                  <a:gd name="connsiteY4" fmla="*/ 391651 h 391651"/>
                  <a:gd name="connsiteX5" fmla="*/ 39332 w 749095"/>
                  <a:gd name="connsiteY5" fmla="*/ 196161 h 391651"/>
                  <a:gd name="connsiteX6" fmla="*/ 48687 w 749095"/>
                  <a:gd name="connsiteY6" fmla="*/ 239854 h 391651"/>
                  <a:gd name="connsiteX7" fmla="*/ 394204 w 749095"/>
                  <a:gd name="connsiteY7" fmla="*/ 412 h 391651"/>
                  <a:gd name="connsiteX0" fmla="*/ 345517 w 700408"/>
                  <a:gd name="connsiteY0" fmla="*/ 412 h 392050"/>
                  <a:gd name="connsiteX1" fmla="*/ 700389 w 700408"/>
                  <a:gd name="connsiteY1" fmla="*/ 195902 h 392050"/>
                  <a:gd name="connsiteX2" fmla="*/ 700408 w 700408"/>
                  <a:gd name="connsiteY2" fmla="*/ 196032 h 392050"/>
                  <a:gd name="connsiteX3" fmla="*/ 700389 w 700408"/>
                  <a:gd name="connsiteY3" fmla="*/ 196161 h 392050"/>
                  <a:gd name="connsiteX4" fmla="*/ 345517 w 700408"/>
                  <a:gd name="connsiteY4" fmla="*/ 391651 h 392050"/>
                  <a:gd name="connsiteX5" fmla="*/ 0 w 700408"/>
                  <a:gd name="connsiteY5" fmla="*/ 239854 h 392050"/>
                  <a:gd name="connsiteX6" fmla="*/ 345517 w 700408"/>
                  <a:gd name="connsiteY6" fmla="*/ 412 h 392050"/>
                  <a:gd name="connsiteX0" fmla="*/ 343342 w 698233"/>
                  <a:gd name="connsiteY0" fmla="*/ 231 h 391668"/>
                  <a:gd name="connsiteX1" fmla="*/ 698214 w 698233"/>
                  <a:gd name="connsiteY1" fmla="*/ 195721 h 391668"/>
                  <a:gd name="connsiteX2" fmla="*/ 698233 w 698233"/>
                  <a:gd name="connsiteY2" fmla="*/ 195851 h 391668"/>
                  <a:gd name="connsiteX3" fmla="*/ 698214 w 698233"/>
                  <a:gd name="connsiteY3" fmla="*/ 195980 h 391668"/>
                  <a:gd name="connsiteX4" fmla="*/ 343342 w 698233"/>
                  <a:gd name="connsiteY4" fmla="*/ 391470 h 391668"/>
                  <a:gd name="connsiteX5" fmla="*/ 0 w 698233"/>
                  <a:gd name="connsiteY5" fmla="*/ 227933 h 391668"/>
                  <a:gd name="connsiteX6" fmla="*/ 343342 w 698233"/>
                  <a:gd name="connsiteY6" fmla="*/ 231 h 391668"/>
                  <a:gd name="connsiteX0" fmla="*/ 343342 w 698233"/>
                  <a:gd name="connsiteY0" fmla="*/ 231 h 391674"/>
                  <a:gd name="connsiteX1" fmla="*/ 698214 w 698233"/>
                  <a:gd name="connsiteY1" fmla="*/ 195721 h 391674"/>
                  <a:gd name="connsiteX2" fmla="*/ 698233 w 698233"/>
                  <a:gd name="connsiteY2" fmla="*/ 195851 h 391674"/>
                  <a:gd name="connsiteX3" fmla="*/ 698214 w 698233"/>
                  <a:gd name="connsiteY3" fmla="*/ 195980 h 391674"/>
                  <a:gd name="connsiteX4" fmla="*/ 343342 w 698233"/>
                  <a:gd name="connsiteY4" fmla="*/ 391470 h 391674"/>
                  <a:gd name="connsiteX5" fmla="*/ 0 w 698233"/>
                  <a:gd name="connsiteY5" fmla="*/ 227933 h 391674"/>
                  <a:gd name="connsiteX6" fmla="*/ 343342 w 698233"/>
                  <a:gd name="connsiteY6" fmla="*/ 231 h 391674"/>
                  <a:gd name="connsiteX0" fmla="*/ 343342 w 698233"/>
                  <a:gd name="connsiteY0" fmla="*/ 231 h 391674"/>
                  <a:gd name="connsiteX1" fmla="*/ 698214 w 698233"/>
                  <a:gd name="connsiteY1" fmla="*/ 195721 h 391674"/>
                  <a:gd name="connsiteX2" fmla="*/ 698233 w 698233"/>
                  <a:gd name="connsiteY2" fmla="*/ 195851 h 391674"/>
                  <a:gd name="connsiteX3" fmla="*/ 343342 w 698233"/>
                  <a:gd name="connsiteY3" fmla="*/ 391470 h 391674"/>
                  <a:gd name="connsiteX4" fmla="*/ 0 w 698233"/>
                  <a:gd name="connsiteY4" fmla="*/ 227933 h 391674"/>
                  <a:gd name="connsiteX5" fmla="*/ 343342 w 698233"/>
                  <a:gd name="connsiteY5" fmla="*/ 231 h 391674"/>
                  <a:gd name="connsiteX0" fmla="*/ 343342 w 698214"/>
                  <a:gd name="connsiteY0" fmla="*/ 231 h 391485"/>
                  <a:gd name="connsiteX1" fmla="*/ 698214 w 698214"/>
                  <a:gd name="connsiteY1" fmla="*/ 195721 h 391485"/>
                  <a:gd name="connsiteX2" fmla="*/ 687911 w 698214"/>
                  <a:gd name="connsiteY2" fmla="*/ 237515 h 391485"/>
                  <a:gd name="connsiteX3" fmla="*/ 343342 w 698214"/>
                  <a:gd name="connsiteY3" fmla="*/ 391470 h 391485"/>
                  <a:gd name="connsiteX4" fmla="*/ 0 w 698214"/>
                  <a:gd name="connsiteY4" fmla="*/ 227933 h 391485"/>
                  <a:gd name="connsiteX5" fmla="*/ 343342 w 698214"/>
                  <a:gd name="connsiteY5" fmla="*/ 231 h 391485"/>
                  <a:gd name="connsiteX0" fmla="*/ 343342 w 687911"/>
                  <a:gd name="connsiteY0" fmla="*/ 0 h 391254"/>
                  <a:gd name="connsiteX1" fmla="*/ 687911 w 687911"/>
                  <a:gd name="connsiteY1" fmla="*/ 237284 h 391254"/>
                  <a:gd name="connsiteX2" fmla="*/ 343342 w 687911"/>
                  <a:gd name="connsiteY2" fmla="*/ 391239 h 391254"/>
                  <a:gd name="connsiteX3" fmla="*/ 0 w 687911"/>
                  <a:gd name="connsiteY3" fmla="*/ 227702 h 391254"/>
                  <a:gd name="connsiteX4" fmla="*/ 343342 w 687911"/>
                  <a:gd name="connsiteY4" fmla="*/ 0 h 391254"/>
                  <a:gd name="connsiteX0" fmla="*/ 343342 w 687911"/>
                  <a:gd name="connsiteY0" fmla="*/ 0 h 391953"/>
                  <a:gd name="connsiteX1" fmla="*/ 687911 w 687911"/>
                  <a:gd name="connsiteY1" fmla="*/ 237284 h 391953"/>
                  <a:gd name="connsiteX2" fmla="*/ 343342 w 687911"/>
                  <a:gd name="connsiteY2" fmla="*/ 391239 h 391953"/>
                  <a:gd name="connsiteX3" fmla="*/ 0 w 687911"/>
                  <a:gd name="connsiteY3" fmla="*/ 227702 h 391953"/>
                  <a:gd name="connsiteX4" fmla="*/ 343342 w 687911"/>
                  <a:gd name="connsiteY4" fmla="*/ 0 h 391953"/>
                  <a:gd name="connsiteX0" fmla="*/ 343342 w 687911"/>
                  <a:gd name="connsiteY0" fmla="*/ 430 h 392383"/>
                  <a:gd name="connsiteX1" fmla="*/ 687911 w 687911"/>
                  <a:gd name="connsiteY1" fmla="*/ 237714 h 392383"/>
                  <a:gd name="connsiteX2" fmla="*/ 343342 w 687911"/>
                  <a:gd name="connsiteY2" fmla="*/ 391669 h 392383"/>
                  <a:gd name="connsiteX3" fmla="*/ 0 w 687911"/>
                  <a:gd name="connsiteY3" fmla="*/ 228132 h 392383"/>
                  <a:gd name="connsiteX4" fmla="*/ 343342 w 687911"/>
                  <a:gd name="connsiteY4" fmla="*/ 430 h 392383"/>
                  <a:gd name="connsiteX0" fmla="*/ 350705 w 695274"/>
                  <a:gd name="connsiteY0" fmla="*/ 2 h 391243"/>
                  <a:gd name="connsiteX1" fmla="*/ 695274 w 695274"/>
                  <a:gd name="connsiteY1" fmla="*/ 237286 h 391243"/>
                  <a:gd name="connsiteX2" fmla="*/ 350705 w 695274"/>
                  <a:gd name="connsiteY2" fmla="*/ 391241 h 391243"/>
                  <a:gd name="connsiteX3" fmla="*/ 0 w 695274"/>
                  <a:gd name="connsiteY3" fmla="*/ 233289 h 391243"/>
                  <a:gd name="connsiteX4" fmla="*/ 350705 w 695274"/>
                  <a:gd name="connsiteY4" fmla="*/ 2 h 391243"/>
                  <a:gd name="connsiteX0" fmla="*/ 350705 w 695274"/>
                  <a:gd name="connsiteY0" fmla="*/ 1399 h 392640"/>
                  <a:gd name="connsiteX1" fmla="*/ 695274 w 695274"/>
                  <a:gd name="connsiteY1" fmla="*/ 238683 h 392640"/>
                  <a:gd name="connsiteX2" fmla="*/ 350705 w 695274"/>
                  <a:gd name="connsiteY2" fmla="*/ 392638 h 392640"/>
                  <a:gd name="connsiteX3" fmla="*/ 0 w 695274"/>
                  <a:gd name="connsiteY3" fmla="*/ 234686 h 392640"/>
                  <a:gd name="connsiteX4" fmla="*/ 350705 w 695274"/>
                  <a:gd name="connsiteY4" fmla="*/ 1399 h 39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5274" h="392640">
                    <a:moveTo>
                      <a:pt x="350705" y="1399"/>
                    </a:moveTo>
                    <a:cubicBezTo>
                      <a:pt x="484295" y="-18198"/>
                      <a:pt x="695274" y="173477"/>
                      <a:pt x="695274" y="238683"/>
                    </a:cubicBezTo>
                    <a:cubicBezTo>
                      <a:pt x="636129" y="271308"/>
                      <a:pt x="466584" y="393304"/>
                      <a:pt x="350705" y="392638"/>
                    </a:cubicBezTo>
                    <a:cubicBezTo>
                      <a:pt x="234826" y="391972"/>
                      <a:pt x="16035" y="303754"/>
                      <a:pt x="0" y="234686"/>
                    </a:cubicBezTo>
                    <a:cubicBezTo>
                      <a:pt x="0" y="169480"/>
                      <a:pt x="217115" y="20996"/>
                      <a:pt x="350705" y="1399"/>
                    </a:cubicBezTo>
                    <a:close/>
                  </a:path>
                </a:pathLst>
              </a:custGeom>
              <a:pattFill prst="dkHorz">
                <a:fgClr>
                  <a:srgbClr val="00CC00"/>
                </a:fgClr>
                <a:bgClr>
                  <a:srgbClr val="92D05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8" name="四角形: 角を丸くする 667">
                <a:extLst>
                  <a:ext uri="{FF2B5EF4-FFF2-40B4-BE49-F238E27FC236}">
                    <a16:creationId xmlns:a16="http://schemas.microsoft.com/office/drawing/2014/main" id="{4C50623B-E59C-41AC-9352-ED38B8170635}"/>
                  </a:ext>
                </a:extLst>
              </p:cNvPr>
              <p:cNvSpPr/>
              <p:nvPr/>
            </p:nvSpPr>
            <p:spPr>
              <a:xfrm rot="21332347">
                <a:off x="6790868" y="3908510"/>
                <a:ext cx="1007697" cy="710837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003300"/>
                </a:fgClr>
                <a:bgClr>
                  <a:srgbClr val="0099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9" name="四角形: 角を丸くする 668">
                <a:extLst>
                  <a:ext uri="{FF2B5EF4-FFF2-40B4-BE49-F238E27FC236}">
                    <a16:creationId xmlns:a16="http://schemas.microsoft.com/office/drawing/2014/main" id="{AE2B4E48-B0EA-490D-BD91-0B7C40B731A3}"/>
                  </a:ext>
                </a:extLst>
              </p:cNvPr>
              <p:cNvSpPr/>
              <p:nvPr/>
            </p:nvSpPr>
            <p:spPr>
              <a:xfrm rot="21332347">
                <a:off x="6860626" y="4032235"/>
                <a:ext cx="388950" cy="536592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ECA7CB8C-98A4-4949-B03A-A8343192C24D}"/>
              </a:ext>
            </a:extLst>
          </p:cNvPr>
          <p:cNvGrpSpPr/>
          <p:nvPr/>
        </p:nvGrpSpPr>
        <p:grpSpPr>
          <a:xfrm>
            <a:off x="3674739" y="4725361"/>
            <a:ext cx="2576971" cy="1053055"/>
            <a:chOff x="1471432" y="2964818"/>
            <a:chExt cx="3886380" cy="1588132"/>
          </a:xfrm>
        </p:grpSpPr>
        <p:sp>
          <p:nvSpPr>
            <p:cNvPr id="44" name="楕円 191">
              <a:extLst>
                <a:ext uri="{FF2B5EF4-FFF2-40B4-BE49-F238E27FC236}">
                  <a16:creationId xmlns:a16="http://schemas.microsoft.com/office/drawing/2014/main" id="{D36DA717-FBA3-4AFA-BEFA-3C8334247127}"/>
                </a:ext>
              </a:extLst>
            </p:cNvPr>
            <p:cNvSpPr/>
            <p:nvPr/>
          </p:nvSpPr>
          <p:spPr>
            <a:xfrm flipH="1">
              <a:off x="3700462" y="3438524"/>
              <a:ext cx="1066799" cy="663181"/>
            </a:xfrm>
            <a:custGeom>
              <a:avLst/>
              <a:gdLst>
                <a:gd name="connsiteX0" fmla="*/ 0 w 1176337"/>
                <a:gd name="connsiteY0" fmla="*/ 183357 h 366713"/>
                <a:gd name="connsiteX1" fmla="*/ 588169 w 1176337"/>
                <a:gd name="connsiteY1" fmla="*/ 0 h 366713"/>
                <a:gd name="connsiteX2" fmla="*/ 1176338 w 1176337"/>
                <a:gd name="connsiteY2" fmla="*/ 183357 h 366713"/>
                <a:gd name="connsiteX3" fmla="*/ 588169 w 1176337"/>
                <a:gd name="connsiteY3" fmla="*/ 366714 h 366713"/>
                <a:gd name="connsiteX4" fmla="*/ 0 w 1176337"/>
                <a:gd name="connsiteY4" fmla="*/ 183357 h 366713"/>
                <a:gd name="connsiteX0" fmla="*/ 6187 w 1187890"/>
                <a:gd name="connsiteY0" fmla="*/ 821532 h 1004889"/>
                <a:gd name="connsiteX1" fmla="*/ 922969 w 1187890"/>
                <a:gd name="connsiteY1" fmla="*/ 0 h 1004889"/>
                <a:gd name="connsiteX2" fmla="*/ 1182525 w 1187890"/>
                <a:gd name="connsiteY2" fmla="*/ 821532 h 1004889"/>
                <a:gd name="connsiteX3" fmla="*/ 594356 w 1187890"/>
                <a:gd name="connsiteY3" fmla="*/ 1004889 h 1004889"/>
                <a:gd name="connsiteX4" fmla="*/ 6187 w 1187890"/>
                <a:gd name="connsiteY4" fmla="*/ 821532 h 1004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890" h="1004889">
                  <a:moveTo>
                    <a:pt x="6187" y="821532"/>
                  </a:moveTo>
                  <a:cubicBezTo>
                    <a:pt x="60956" y="654051"/>
                    <a:pt x="598132" y="0"/>
                    <a:pt x="922969" y="0"/>
                  </a:cubicBezTo>
                  <a:cubicBezTo>
                    <a:pt x="1247806" y="0"/>
                    <a:pt x="1182525" y="720267"/>
                    <a:pt x="1182525" y="821532"/>
                  </a:cubicBezTo>
                  <a:cubicBezTo>
                    <a:pt x="1182525" y="922797"/>
                    <a:pt x="919193" y="1004889"/>
                    <a:pt x="594356" y="1004889"/>
                  </a:cubicBezTo>
                  <a:cubicBezTo>
                    <a:pt x="269519" y="1004889"/>
                    <a:pt x="-48582" y="989013"/>
                    <a:pt x="6187" y="821532"/>
                  </a:cubicBez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46000">
                  <a:srgbClr val="008000"/>
                </a:gs>
                <a:gs pos="100000">
                  <a:srgbClr val="003300"/>
                </a:gs>
              </a:gsLst>
              <a:path path="circle">
                <a:fillToRect l="50000" t="130000" r="50000" b="-3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" name="楕円 191">
              <a:extLst>
                <a:ext uri="{FF2B5EF4-FFF2-40B4-BE49-F238E27FC236}">
                  <a16:creationId xmlns:a16="http://schemas.microsoft.com/office/drawing/2014/main" id="{9610758F-F299-4DA5-BD45-BD5BCF34E7CE}"/>
                </a:ext>
              </a:extLst>
            </p:cNvPr>
            <p:cNvSpPr/>
            <p:nvPr/>
          </p:nvSpPr>
          <p:spPr>
            <a:xfrm>
              <a:off x="2357845" y="2964818"/>
              <a:ext cx="1353167" cy="1317228"/>
            </a:xfrm>
            <a:custGeom>
              <a:avLst/>
              <a:gdLst>
                <a:gd name="connsiteX0" fmla="*/ 0 w 1176337"/>
                <a:gd name="connsiteY0" fmla="*/ 183357 h 366713"/>
                <a:gd name="connsiteX1" fmla="*/ 588169 w 1176337"/>
                <a:gd name="connsiteY1" fmla="*/ 0 h 366713"/>
                <a:gd name="connsiteX2" fmla="*/ 1176338 w 1176337"/>
                <a:gd name="connsiteY2" fmla="*/ 183357 h 366713"/>
                <a:gd name="connsiteX3" fmla="*/ 588169 w 1176337"/>
                <a:gd name="connsiteY3" fmla="*/ 366714 h 366713"/>
                <a:gd name="connsiteX4" fmla="*/ 0 w 1176337"/>
                <a:gd name="connsiteY4" fmla="*/ 183357 h 366713"/>
                <a:gd name="connsiteX0" fmla="*/ 6187 w 1187890"/>
                <a:gd name="connsiteY0" fmla="*/ 821532 h 1004889"/>
                <a:gd name="connsiteX1" fmla="*/ 922969 w 1187890"/>
                <a:gd name="connsiteY1" fmla="*/ 0 h 1004889"/>
                <a:gd name="connsiteX2" fmla="*/ 1182525 w 1187890"/>
                <a:gd name="connsiteY2" fmla="*/ 821532 h 1004889"/>
                <a:gd name="connsiteX3" fmla="*/ 594356 w 1187890"/>
                <a:gd name="connsiteY3" fmla="*/ 1004889 h 1004889"/>
                <a:gd name="connsiteX4" fmla="*/ 6187 w 1187890"/>
                <a:gd name="connsiteY4" fmla="*/ 821532 h 1004889"/>
                <a:gd name="connsiteX0" fmla="*/ 5515 w 1187218"/>
                <a:gd name="connsiteY0" fmla="*/ 821532 h 1309689"/>
                <a:gd name="connsiteX1" fmla="*/ 922297 w 1187218"/>
                <a:gd name="connsiteY1" fmla="*/ 0 h 1309689"/>
                <a:gd name="connsiteX2" fmla="*/ 1181853 w 1187218"/>
                <a:gd name="connsiteY2" fmla="*/ 821532 h 1309689"/>
                <a:gd name="connsiteX3" fmla="*/ 607972 w 1187218"/>
                <a:gd name="connsiteY3" fmla="*/ 1309689 h 1309689"/>
                <a:gd name="connsiteX4" fmla="*/ 5515 w 1187218"/>
                <a:gd name="connsiteY4" fmla="*/ 821532 h 1309689"/>
                <a:gd name="connsiteX0" fmla="*/ 5515 w 1187218"/>
                <a:gd name="connsiteY0" fmla="*/ 821532 h 1309689"/>
                <a:gd name="connsiteX1" fmla="*/ 922297 w 1187218"/>
                <a:gd name="connsiteY1" fmla="*/ 0 h 1309689"/>
                <a:gd name="connsiteX2" fmla="*/ 1181853 w 1187218"/>
                <a:gd name="connsiteY2" fmla="*/ 821532 h 1309689"/>
                <a:gd name="connsiteX3" fmla="*/ 607972 w 1187218"/>
                <a:gd name="connsiteY3" fmla="*/ 1309689 h 1309689"/>
                <a:gd name="connsiteX4" fmla="*/ 5515 w 1187218"/>
                <a:gd name="connsiteY4" fmla="*/ 821532 h 1309689"/>
                <a:gd name="connsiteX0" fmla="*/ 3083 w 1384209"/>
                <a:gd name="connsiteY0" fmla="*/ 1114236 h 1332193"/>
                <a:gd name="connsiteX1" fmla="*/ 1124653 w 1384209"/>
                <a:gd name="connsiteY1" fmla="*/ 2192 h 1332193"/>
                <a:gd name="connsiteX2" fmla="*/ 1384209 w 1384209"/>
                <a:gd name="connsiteY2" fmla="*/ 823724 h 1332193"/>
                <a:gd name="connsiteX3" fmla="*/ 810328 w 1384209"/>
                <a:gd name="connsiteY3" fmla="*/ 1311881 h 1332193"/>
                <a:gd name="connsiteX4" fmla="*/ 3083 w 1384209"/>
                <a:gd name="connsiteY4" fmla="*/ 1114236 h 1332193"/>
                <a:gd name="connsiteX0" fmla="*/ 255 w 1381381"/>
                <a:gd name="connsiteY0" fmla="*/ 1114236 h 1398797"/>
                <a:gd name="connsiteX1" fmla="*/ 1121825 w 1381381"/>
                <a:gd name="connsiteY1" fmla="*/ 2192 h 1398797"/>
                <a:gd name="connsiteX2" fmla="*/ 1381381 w 1381381"/>
                <a:gd name="connsiteY2" fmla="*/ 823724 h 1398797"/>
                <a:gd name="connsiteX3" fmla="*/ 807500 w 1381381"/>
                <a:gd name="connsiteY3" fmla="*/ 1311881 h 1398797"/>
                <a:gd name="connsiteX4" fmla="*/ 255 w 1381381"/>
                <a:gd name="connsiteY4" fmla="*/ 1114236 h 1398797"/>
                <a:gd name="connsiteX0" fmla="*/ 255 w 1381381"/>
                <a:gd name="connsiteY0" fmla="*/ 1114236 h 1398797"/>
                <a:gd name="connsiteX1" fmla="*/ 1121825 w 1381381"/>
                <a:gd name="connsiteY1" fmla="*/ 2192 h 1398797"/>
                <a:gd name="connsiteX2" fmla="*/ 1381381 w 1381381"/>
                <a:gd name="connsiteY2" fmla="*/ 823724 h 1398797"/>
                <a:gd name="connsiteX3" fmla="*/ 807500 w 1381381"/>
                <a:gd name="connsiteY3" fmla="*/ 1311881 h 1398797"/>
                <a:gd name="connsiteX4" fmla="*/ 255 w 1381381"/>
                <a:gd name="connsiteY4" fmla="*/ 1114236 h 1398797"/>
                <a:gd name="connsiteX0" fmla="*/ 255 w 1381381"/>
                <a:gd name="connsiteY0" fmla="*/ 1114236 h 1398797"/>
                <a:gd name="connsiteX1" fmla="*/ 1121825 w 1381381"/>
                <a:gd name="connsiteY1" fmla="*/ 2192 h 1398797"/>
                <a:gd name="connsiteX2" fmla="*/ 1381381 w 1381381"/>
                <a:gd name="connsiteY2" fmla="*/ 823724 h 1398797"/>
                <a:gd name="connsiteX3" fmla="*/ 807500 w 1381381"/>
                <a:gd name="connsiteY3" fmla="*/ 1311881 h 1398797"/>
                <a:gd name="connsiteX4" fmla="*/ 255 w 1381381"/>
                <a:gd name="connsiteY4" fmla="*/ 1114236 h 1398797"/>
                <a:gd name="connsiteX0" fmla="*/ 252 w 1334095"/>
                <a:gd name="connsiteY0" fmla="*/ 1114224 h 1398489"/>
                <a:gd name="connsiteX1" fmla="*/ 1121822 w 1334095"/>
                <a:gd name="connsiteY1" fmla="*/ 2180 h 1398489"/>
                <a:gd name="connsiteX2" fmla="*/ 1333753 w 1334095"/>
                <a:gd name="connsiteY2" fmla="*/ 828475 h 1398489"/>
                <a:gd name="connsiteX3" fmla="*/ 807497 w 1334095"/>
                <a:gd name="connsiteY3" fmla="*/ 1311869 h 1398489"/>
                <a:gd name="connsiteX4" fmla="*/ 252 w 1334095"/>
                <a:gd name="connsiteY4" fmla="*/ 1114224 h 1398489"/>
                <a:gd name="connsiteX0" fmla="*/ 4354 w 1353167"/>
                <a:gd name="connsiteY0" fmla="*/ 1099976 h 1317228"/>
                <a:gd name="connsiteX1" fmla="*/ 1192599 w 1353167"/>
                <a:gd name="connsiteY1" fmla="*/ 2219 h 1317228"/>
                <a:gd name="connsiteX2" fmla="*/ 1337855 w 1353167"/>
                <a:gd name="connsiteY2" fmla="*/ 814227 h 1317228"/>
                <a:gd name="connsiteX3" fmla="*/ 811599 w 1353167"/>
                <a:gd name="connsiteY3" fmla="*/ 1297621 h 1317228"/>
                <a:gd name="connsiteX4" fmla="*/ 4354 w 1353167"/>
                <a:gd name="connsiteY4" fmla="*/ 1099976 h 1317228"/>
                <a:gd name="connsiteX0" fmla="*/ 4354 w 1353167"/>
                <a:gd name="connsiteY0" fmla="*/ 1099976 h 1317228"/>
                <a:gd name="connsiteX1" fmla="*/ 1192599 w 1353167"/>
                <a:gd name="connsiteY1" fmla="*/ 2219 h 1317228"/>
                <a:gd name="connsiteX2" fmla="*/ 1337855 w 1353167"/>
                <a:gd name="connsiteY2" fmla="*/ 814227 h 1317228"/>
                <a:gd name="connsiteX3" fmla="*/ 811599 w 1353167"/>
                <a:gd name="connsiteY3" fmla="*/ 1297621 h 1317228"/>
                <a:gd name="connsiteX4" fmla="*/ 4354 w 1353167"/>
                <a:gd name="connsiteY4" fmla="*/ 1099976 h 1317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3167" h="1317228">
                  <a:moveTo>
                    <a:pt x="4354" y="1099976"/>
                  </a:moveTo>
                  <a:cubicBezTo>
                    <a:pt x="67854" y="884076"/>
                    <a:pt x="400436" y="107788"/>
                    <a:pt x="1192599" y="2219"/>
                  </a:cubicBezTo>
                  <a:cubicBezTo>
                    <a:pt x="1422787" y="-46200"/>
                    <a:pt x="1337855" y="712962"/>
                    <a:pt x="1337855" y="814227"/>
                  </a:cubicBezTo>
                  <a:cubicBezTo>
                    <a:pt x="1328330" y="1491755"/>
                    <a:pt x="1033849" y="1249996"/>
                    <a:pt x="811599" y="1297621"/>
                  </a:cubicBezTo>
                  <a:cubicBezTo>
                    <a:pt x="589349" y="1345246"/>
                    <a:pt x="-59146" y="1315876"/>
                    <a:pt x="4354" y="1099976"/>
                  </a:cubicBezTo>
                  <a:close/>
                </a:path>
              </a:pathLst>
            </a:custGeom>
            <a:gradFill flip="none" rotWithShape="1">
              <a:gsLst>
                <a:gs pos="22000">
                  <a:schemeClr val="accent4">
                    <a:lumMod val="60000"/>
                    <a:lumOff val="40000"/>
                  </a:schemeClr>
                </a:gs>
                <a:gs pos="45000">
                  <a:schemeClr val="accent4">
                    <a:lumMod val="75000"/>
                  </a:schemeClr>
                </a:gs>
                <a:gs pos="85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" name="楕円 191">
              <a:extLst>
                <a:ext uri="{FF2B5EF4-FFF2-40B4-BE49-F238E27FC236}">
                  <a16:creationId xmlns:a16="http://schemas.microsoft.com/office/drawing/2014/main" id="{5B8C83D8-673A-4714-B30B-B3BCC41931E2}"/>
                </a:ext>
              </a:extLst>
            </p:cNvPr>
            <p:cNvSpPr/>
            <p:nvPr/>
          </p:nvSpPr>
          <p:spPr>
            <a:xfrm flipH="1">
              <a:off x="3771727" y="3123878"/>
              <a:ext cx="957335" cy="1121629"/>
            </a:xfrm>
            <a:custGeom>
              <a:avLst/>
              <a:gdLst>
                <a:gd name="connsiteX0" fmla="*/ 0 w 1176337"/>
                <a:gd name="connsiteY0" fmla="*/ 183357 h 366713"/>
                <a:gd name="connsiteX1" fmla="*/ 588169 w 1176337"/>
                <a:gd name="connsiteY1" fmla="*/ 0 h 366713"/>
                <a:gd name="connsiteX2" fmla="*/ 1176338 w 1176337"/>
                <a:gd name="connsiteY2" fmla="*/ 183357 h 366713"/>
                <a:gd name="connsiteX3" fmla="*/ 588169 w 1176337"/>
                <a:gd name="connsiteY3" fmla="*/ 366714 h 366713"/>
                <a:gd name="connsiteX4" fmla="*/ 0 w 1176337"/>
                <a:gd name="connsiteY4" fmla="*/ 183357 h 366713"/>
                <a:gd name="connsiteX0" fmla="*/ 6187 w 1187890"/>
                <a:gd name="connsiteY0" fmla="*/ 821532 h 1004889"/>
                <a:gd name="connsiteX1" fmla="*/ 922969 w 1187890"/>
                <a:gd name="connsiteY1" fmla="*/ 0 h 1004889"/>
                <a:gd name="connsiteX2" fmla="*/ 1182525 w 1187890"/>
                <a:gd name="connsiteY2" fmla="*/ 821532 h 1004889"/>
                <a:gd name="connsiteX3" fmla="*/ 594356 w 1187890"/>
                <a:gd name="connsiteY3" fmla="*/ 1004889 h 1004889"/>
                <a:gd name="connsiteX4" fmla="*/ 6187 w 1187890"/>
                <a:gd name="connsiteY4" fmla="*/ 821532 h 1004889"/>
                <a:gd name="connsiteX0" fmla="*/ 4713 w 1242951"/>
                <a:gd name="connsiteY0" fmla="*/ 821787 h 1011425"/>
                <a:gd name="connsiteX1" fmla="*/ 921495 w 1242951"/>
                <a:gd name="connsiteY1" fmla="*/ 255 h 1011425"/>
                <a:gd name="connsiteX2" fmla="*/ 1242951 w 1242951"/>
                <a:gd name="connsiteY2" fmla="*/ 913114 h 1011425"/>
                <a:gd name="connsiteX3" fmla="*/ 592882 w 1242951"/>
                <a:gd name="connsiteY3" fmla="*/ 1005144 h 1011425"/>
                <a:gd name="connsiteX4" fmla="*/ 4713 w 1242951"/>
                <a:gd name="connsiteY4" fmla="*/ 821787 h 1011425"/>
                <a:gd name="connsiteX0" fmla="*/ 6057 w 1244295"/>
                <a:gd name="connsiteY0" fmla="*/ 834830 h 1024468"/>
                <a:gd name="connsiteX1" fmla="*/ 972359 w 1244295"/>
                <a:gd name="connsiteY1" fmla="*/ 251 h 1024468"/>
                <a:gd name="connsiteX2" fmla="*/ 1244295 w 1244295"/>
                <a:gd name="connsiteY2" fmla="*/ 926157 h 1024468"/>
                <a:gd name="connsiteX3" fmla="*/ 594226 w 1244295"/>
                <a:gd name="connsiteY3" fmla="*/ 1018187 h 1024468"/>
                <a:gd name="connsiteX4" fmla="*/ 6057 w 1244295"/>
                <a:gd name="connsiteY4" fmla="*/ 834830 h 1024468"/>
                <a:gd name="connsiteX0" fmla="*/ 6057 w 1244295"/>
                <a:gd name="connsiteY0" fmla="*/ 834579 h 1024218"/>
                <a:gd name="connsiteX1" fmla="*/ 972359 w 1244295"/>
                <a:gd name="connsiteY1" fmla="*/ 0 h 1024218"/>
                <a:gd name="connsiteX2" fmla="*/ 1244295 w 1244295"/>
                <a:gd name="connsiteY2" fmla="*/ 925906 h 1024218"/>
                <a:gd name="connsiteX3" fmla="*/ 594226 w 1244295"/>
                <a:gd name="connsiteY3" fmla="*/ 1017936 h 1024218"/>
                <a:gd name="connsiteX4" fmla="*/ 6057 w 1244295"/>
                <a:gd name="connsiteY4" fmla="*/ 834579 h 1024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4295" h="1024218">
                  <a:moveTo>
                    <a:pt x="6057" y="834579"/>
                  </a:moveTo>
                  <a:cubicBezTo>
                    <a:pt x="69079" y="664923"/>
                    <a:pt x="567904" y="23919"/>
                    <a:pt x="972359" y="0"/>
                  </a:cubicBezTo>
                  <a:cubicBezTo>
                    <a:pt x="1178732" y="15221"/>
                    <a:pt x="1244295" y="824641"/>
                    <a:pt x="1244295" y="925906"/>
                  </a:cubicBezTo>
                  <a:cubicBezTo>
                    <a:pt x="1244295" y="1027171"/>
                    <a:pt x="800599" y="1033157"/>
                    <a:pt x="594226" y="1017936"/>
                  </a:cubicBezTo>
                  <a:cubicBezTo>
                    <a:pt x="387853" y="1002715"/>
                    <a:pt x="-56965" y="1004235"/>
                    <a:pt x="6057" y="834579"/>
                  </a:cubicBezTo>
                  <a:close/>
                </a:path>
              </a:pathLst>
            </a:custGeom>
            <a:gradFill flip="none" rotWithShape="1">
              <a:gsLst>
                <a:gs pos="22000">
                  <a:schemeClr val="accent4">
                    <a:lumMod val="60000"/>
                    <a:lumOff val="40000"/>
                  </a:schemeClr>
                </a:gs>
                <a:gs pos="45000">
                  <a:schemeClr val="accent4">
                    <a:lumMod val="75000"/>
                  </a:schemeClr>
                </a:gs>
                <a:gs pos="85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FAACB481-A9B4-48C0-972F-DA1275384B50}"/>
                </a:ext>
              </a:extLst>
            </p:cNvPr>
            <p:cNvGrpSpPr/>
            <p:nvPr/>
          </p:nvGrpSpPr>
          <p:grpSpPr>
            <a:xfrm>
              <a:off x="1471432" y="3664146"/>
              <a:ext cx="3886380" cy="888804"/>
              <a:chOff x="1471432" y="3664146"/>
              <a:chExt cx="3886380" cy="888804"/>
            </a:xfrm>
          </p:grpSpPr>
          <p:sp>
            <p:nvSpPr>
              <p:cNvPr id="48" name="楕円 191">
                <a:extLst>
                  <a:ext uri="{FF2B5EF4-FFF2-40B4-BE49-F238E27FC236}">
                    <a16:creationId xmlns:a16="http://schemas.microsoft.com/office/drawing/2014/main" id="{00E1E9E5-E1ED-47C3-8C52-26F8A5EDC589}"/>
                  </a:ext>
                </a:extLst>
              </p:cNvPr>
              <p:cNvSpPr/>
              <p:nvPr/>
            </p:nvSpPr>
            <p:spPr>
              <a:xfrm flipH="1">
                <a:off x="4045195" y="3664146"/>
                <a:ext cx="1066799" cy="663181"/>
              </a:xfrm>
              <a:custGeom>
                <a:avLst/>
                <a:gdLst>
                  <a:gd name="connsiteX0" fmla="*/ 0 w 1176337"/>
                  <a:gd name="connsiteY0" fmla="*/ 183357 h 366713"/>
                  <a:gd name="connsiteX1" fmla="*/ 588169 w 1176337"/>
                  <a:gd name="connsiteY1" fmla="*/ 0 h 366713"/>
                  <a:gd name="connsiteX2" fmla="*/ 1176338 w 1176337"/>
                  <a:gd name="connsiteY2" fmla="*/ 183357 h 366713"/>
                  <a:gd name="connsiteX3" fmla="*/ 588169 w 1176337"/>
                  <a:gd name="connsiteY3" fmla="*/ 366714 h 366713"/>
                  <a:gd name="connsiteX4" fmla="*/ 0 w 1176337"/>
                  <a:gd name="connsiteY4" fmla="*/ 183357 h 366713"/>
                  <a:gd name="connsiteX0" fmla="*/ 6187 w 1187890"/>
                  <a:gd name="connsiteY0" fmla="*/ 821532 h 1004889"/>
                  <a:gd name="connsiteX1" fmla="*/ 922969 w 1187890"/>
                  <a:gd name="connsiteY1" fmla="*/ 0 h 1004889"/>
                  <a:gd name="connsiteX2" fmla="*/ 1182525 w 1187890"/>
                  <a:gd name="connsiteY2" fmla="*/ 821532 h 1004889"/>
                  <a:gd name="connsiteX3" fmla="*/ 594356 w 1187890"/>
                  <a:gd name="connsiteY3" fmla="*/ 1004889 h 1004889"/>
                  <a:gd name="connsiteX4" fmla="*/ 6187 w 1187890"/>
                  <a:gd name="connsiteY4" fmla="*/ 821532 h 1004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7890" h="1004889">
                    <a:moveTo>
                      <a:pt x="6187" y="821532"/>
                    </a:moveTo>
                    <a:cubicBezTo>
                      <a:pt x="60956" y="654051"/>
                      <a:pt x="598132" y="0"/>
                      <a:pt x="922969" y="0"/>
                    </a:cubicBezTo>
                    <a:cubicBezTo>
                      <a:pt x="1247806" y="0"/>
                      <a:pt x="1182525" y="720267"/>
                      <a:pt x="1182525" y="821532"/>
                    </a:cubicBezTo>
                    <a:cubicBezTo>
                      <a:pt x="1182525" y="922797"/>
                      <a:pt x="919193" y="1004889"/>
                      <a:pt x="594356" y="1004889"/>
                    </a:cubicBezTo>
                    <a:cubicBezTo>
                      <a:pt x="269519" y="1004889"/>
                      <a:pt x="-48582" y="989013"/>
                      <a:pt x="6187" y="821532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46000">
                    <a:srgbClr val="008000"/>
                  </a:gs>
                  <a:gs pos="100000">
                    <a:srgbClr val="003300"/>
                  </a:gs>
                </a:gsLst>
                <a:path path="circle">
                  <a:fillToRect l="50000" t="130000" r="50000" b="-3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654AEF3-5485-441F-B263-107545DB1FE0}"/>
                  </a:ext>
                </a:extLst>
              </p:cNvPr>
              <p:cNvSpPr/>
              <p:nvPr/>
            </p:nvSpPr>
            <p:spPr>
              <a:xfrm>
                <a:off x="1686157" y="3743332"/>
                <a:ext cx="3671655" cy="809618"/>
              </a:xfrm>
              <a:custGeom>
                <a:avLst/>
                <a:gdLst>
                  <a:gd name="connsiteX0" fmla="*/ 973699 w 3671655"/>
                  <a:gd name="connsiteY0" fmla="*/ 0 h 952499"/>
                  <a:gd name="connsiteX1" fmla="*/ 1173836 w 3671655"/>
                  <a:gd name="connsiteY1" fmla="*/ 77326 h 952499"/>
                  <a:gd name="connsiteX2" fmla="*/ 1218718 w 3671655"/>
                  <a:gd name="connsiteY2" fmla="*/ 129153 h 952499"/>
                  <a:gd name="connsiteX3" fmla="*/ 1247086 w 3671655"/>
                  <a:gd name="connsiteY3" fmla="*/ 120347 h 952499"/>
                  <a:gd name="connsiteX4" fmla="*/ 1307074 w 3671655"/>
                  <a:gd name="connsiteY4" fmla="*/ 114300 h 952499"/>
                  <a:gd name="connsiteX5" fmla="*/ 1553895 w 3671655"/>
                  <a:gd name="connsiteY5" fmla="*/ 245534 h 952499"/>
                  <a:gd name="connsiteX6" fmla="*/ 1574335 w 3671655"/>
                  <a:gd name="connsiteY6" fmla="*/ 283191 h 952499"/>
                  <a:gd name="connsiteX7" fmla="*/ 1623323 w 3671655"/>
                  <a:gd name="connsiteY7" fmla="*/ 267984 h 952499"/>
                  <a:gd name="connsiteX8" fmla="*/ 1683311 w 3671655"/>
                  <a:gd name="connsiteY8" fmla="*/ 261937 h 952499"/>
                  <a:gd name="connsiteX9" fmla="*/ 1771825 w 3671655"/>
                  <a:gd name="connsiteY9" fmla="*/ 275319 h 952499"/>
                  <a:gd name="connsiteX10" fmla="*/ 1794587 w 3671655"/>
                  <a:gd name="connsiteY10" fmla="*/ 286261 h 952499"/>
                  <a:gd name="connsiteX11" fmla="*/ 1795052 w 3671655"/>
                  <a:gd name="connsiteY11" fmla="*/ 285571 h 952499"/>
                  <a:gd name="connsiteX12" fmla="*/ 1978586 w 3671655"/>
                  <a:gd name="connsiteY12" fmla="*/ 209549 h 952499"/>
                  <a:gd name="connsiteX13" fmla="*/ 2123706 w 3671655"/>
                  <a:gd name="connsiteY13" fmla="*/ 253877 h 952499"/>
                  <a:gd name="connsiteX14" fmla="*/ 2135010 w 3671655"/>
                  <a:gd name="connsiteY14" fmla="*/ 263203 h 952499"/>
                  <a:gd name="connsiteX15" fmla="*/ 2144448 w 3671655"/>
                  <a:gd name="connsiteY15" fmla="*/ 249205 h 952499"/>
                  <a:gd name="connsiteX16" fmla="*/ 2297673 w 3671655"/>
                  <a:gd name="connsiteY16" fmla="*/ 185737 h 952499"/>
                  <a:gd name="connsiteX17" fmla="*/ 2464884 w 3671655"/>
                  <a:gd name="connsiteY17" fmla="*/ 264593 h 952499"/>
                  <a:gd name="connsiteX18" fmla="*/ 2475019 w 3671655"/>
                  <a:gd name="connsiteY18" fmla="*/ 281298 h 952499"/>
                  <a:gd name="connsiteX19" fmla="*/ 2515923 w 3671655"/>
                  <a:gd name="connsiteY19" fmla="*/ 220629 h 952499"/>
                  <a:gd name="connsiteX20" fmla="*/ 2669148 w 3671655"/>
                  <a:gd name="connsiteY20" fmla="*/ 157161 h 952499"/>
                  <a:gd name="connsiteX21" fmla="*/ 2822373 w 3671655"/>
                  <a:gd name="connsiteY21" fmla="*/ 220629 h 952499"/>
                  <a:gd name="connsiteX22" fmla="*/ 2837596 w 3671655"/>
                  <a:gd name="connsiteY22" fmla="*/ 243207 h 952499"/>
                  <a:gd name="connsiteX23" fmla="*/ 2839790 w 3671655"/>
                  <a:gd name="connsiteY23" fmla="*/ 242525 h 952499"/>
                  <a:gd name="connsiteX24" fmla="*/ 2849366 w 3671655"/>
                  <a:gd name="connsiteY24" fmla="*/ 241560 h 952499"/>
                  <a:gd name="connsiteX25" fmla="*/ 2873111 w 3671655"/>
                  <a:gd name="connsiteY25" fmla="*/ 206341 h 952499"/>
                  <a:gd name="connsiteX26" fmla="*/ 3026336 w 3671655"/>
                  <a:gd name="connsiteY26" fmla="*/ 142873 h 952499"/>
                  <a:gd name="connsiteX27" fmla="*/ 3226000 w 3671655"/>
                  <a:gd name="connsiteY27" fmla="*/ 275219 h 952499"/>
                  <a:gd name="connsiteX28" fmla="*/ 3236000 w 3671655"/>
                  <a:gd name="connsiteY28" fmla="*/ 324750 h 952499"/>
                  <a:gd name="connsiteX29" fmla="*/ 3272608 w 3671655"/>
                  <a:gd name="connsiteY29" fmla="*/ 336114 h 952499"/>
                  <a:gd name="connsiteX30" fmla="*/ 3367946 w 3671655"/>
                  <a:gd name="connsiteY30" fmla="*/ 414623 h 952499"/>
                  <a:gd name="connsiteX31" fmla="*/ 3381929 w 3671655"/>
                  <a:gd name="connsiteY31" fmla="*/ 443709 h 952499"/>
                  <a:gd name="connsiteX32" fmla="*/ 3417669 w 3671655"/>
                  <a:gd name="connsiteY32" fmla="*/ 447312 h 952499"/>
                  <a:gd name="connsiteX33" fmla="*/ 3573662 w 3671655"/>
                  <a:gd name="connsiteY33" fmla="*/ 575256 h 952499"/>
                  <a:gd name="connsiteX34" fmla="*/ 3582519 w 3671655"/>
                  <a:gd name="connsiteY34" fmla="*/ 619123 h 952499"/>
                  <a:gd name="connsiteX35" fmla="*/ 3588311 w 3671655"/>
                  <a:gd name="connsiteY35" fmla="*/ 619123 h 952499"/>
                  <a:gd name="connsiteX36" fmla="*/ 3671655 w 3671655"/>
                  <a:gd name="connsiteY36" fmla="*/ 952499 h 952499"/>
                  <a:gd name="connsiteX37" fmla="*/ 0 w 3671655"/>
                  <a:gd name="connsiteY37" fmla="*/ 952499 h 952499"/>
                  <a:gd name="connsiteX38" fmla="*/ 83344 w 3671655"/>
                  <a:gd name="connsiteY38" fmla="*/ 619123 h 952499"/>
                  <a:gd name="connsiteX39" fmla="*/ 91541 w 3671655"/>
                  <a:gd name="connsiteY39" fmla="*/ 619123 h 952499"/>
                  <a:gd name="connsiteX40" fmla="*/ 97993 w 3671655"/>
                  <a:gd name="connsiteY40" fmla="*/ 587162 h 952499"/>
                  <a:gd name="connsiteX41" fmla="*/ 297657 w 3671655"/>
                  <a:gd name="connsiteY41" fmla="*/ 454816 h 952499"/>
                  <a:gd name="connsiteX42" fmla="*/ 323143 w 3671655"/>
                  <a:gd name="connsiteY42" fmla="*/ 457385 h 952499"/>
                  <a:gd name="connsiteX43" fmla="*/ 335883 w 3671655"/>
                  <a:gd name="connsiteY43" fmla="*/ 394281 h 952499"/>
                  <a:gd name="connsiteX44" fmla="*/ 382322 w 3671655"/>
                  <a:gd name="connsiteY44" fmla="*/ 325403 h 952499"/>
                  <a:gd name="connsiteX45" fmla="*/ 435794 w 3671655"/>
                  <a:gd name="connsiteY45" fmla="*/ 289351 h 952499"/>
                  <a:gd name="connsiteX46" fmla="*/ 456547 w 3671655"/>
                  <a:gd name="connsiteY46" fmla="*/ 186557 h 952499"/>
                  <a:gd name="connsiteX47" fmla="*/ 730812 w 3671655"/>
                  <a:gd name="connsiteY47" fmla="*/ 4762 h 952499"/>
                  <a:gd name="connsiteX48" fmla="*/ 846673 w 3671655"/>
                  <a:gd name="connsiteY48" fmla="*/ 28153 h 952499"/>
                  <a:gd name="connsiteX49" fmla="*/ 847869 w 3671655"/>
                  <a:gd name="connsiteY49" fmla="*/ 28802 h 952499"/>
                  <a:gd name="connsiteX50" fmla="*/ 857838 w 3671655"/>
                  <a:gd name="connsiteY50" fmla="*/ 23391 h 952499"/>
                  <a:gd name="connsiteX51" fmla="*/ 973699 w 3671655"/>
                  <a:gd name="connsiteY51" fmla="*/ 0 h 952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671655" h="952499">
                    <a:moveTo>
                      <a:pt x="973699" y="0"/>
                    </a:moveTo>
                    <a:cubicBezTo>
                      <a:pt x="1050758" y="0"/>
                      <a:pt x="1120977" y="29282"/>
                      <a:pt x="1173836" y="77326"/>
                    </a:cubicBezTo>
                    <a:lnTo>
                      <a:pt x="1218718" y="129153"/>
                    </a:lnTo>
                    <a:lnTo>
                      <a:pt x="1247086" y="120347"/>
                    </a:lnTo>
                    <a:cubicBezTo>
                      <a:pt x="1266463" y="116382"/>
                      <a:pt x="1286525" y="114300"/>
                      <a:pt x="1307074" y="114300"/>
                    </a:cubicBezTo>
                    <a:cubicBezTo>
                      <a:pt x="1409819" y="114300"/>
                      <a:pt x="1500404" y="166357"/>
                      <a:pt x="1553895" y="245534"/>
                    </a:cubicBezTo>
                    <a:lnTo>
                      <a:pt x="1574335" y="283191"/>
                    </a:lnTo>
                    <a:lnTo>
                      <a:pt x="1623323" y="267984"/>
                    </a:lnTo>
                    <a:cubicBezTo>
                      <a:pt x="1642700" y="264019"/>
                      <a:pt x="1662762" y="261937"/>
                      <a:pt x="1683311" y="261937"/>
                    </a:cubicBezTo>
                    <a:cubicBezTo>
                      <a:pt x="1714135" y="261937"/>
                      <a:pt x="1743864" y="266622"/>
                      <a:pt x="1771825" y="275319"/>
                    </a:cubicBezTo>
                    <a:lnTo>
                      <a:pt x="1794587" y="286261"/>
                    </a:lnTo>
                    <a:lnTo>
                      <a:pt x="1795052" y="285571"/>
                    </a:lnTo>
                    <a:cubicBezTo>
                      <a:pt x="1842023" y="238601"/>
                      <a:pt x="1906912" y="209549"/>
                      <a:pt x="1978586" y="209549"/>
                    </a:cubicBezTo>
                    <a:cubicBezTo>
                      <a:pt x="2032342" y="209549"/>
                      <a:pt x="2082281" y="225891"/>
                      <a:pt x="2123706" y="253877"/>
                    </a:cubicBezTo>
                    <a:lnTo>
                      <a:pt x="2135010" y="263203"/>
                    </a:lnTo>
                    <a:lnTo>
                      <a:pt x="2144448" y="249205"/>
                    </a:lnTo>
                    <a:cubicBezTo>
                      <a:pt x="2183662" y="209991"/>
                      <a:pt x="2237835" y="185737"/>
                      <a:pt x="2297673" y="185737"/>
                    </a:cubicBezTo>
                    <a:cubicBezTo>
                      <a:pt x="2364991" y="185737"/>
                      <a:pt x="2425139" y="216434"/>
                      <a:pt x="2464884" y="264593"/>
                    </a:cubicBezTo>
                    <a:lnTo>
                      <a:pt x="2475019" y="281298"/>
                    </a:lnTo>
                    <a:lnTo>
                      <a:pt x="2515923" y="220629"/>
                    </a:lnTo>
                    <a:cubicBezTo>
                      <a:pt x="2555137" y="181415"/>
                      <a:pt x="2609310" y="157161"/>
                      <a:pt x="2669148" y="157161"/>
                    </a:cubicBezTo>
                    <a:cubicBezTo>
                      <a:pt x="2728986" y="157161"/>
                      <a:pt x="2783160" y="181415"/>
                      <a:pt x="2822373" y="220629"/>
                    </a:cubicBezTo>
                    <a:lnTo>
                      <a:pt x="2837596" y="243207"/>
                    </a:lnTo>
                    <a:lnTo>
                      <a:pt x="2839790" y="242525"/>
                    </a:lnTo>
                    <a:lnTo>
                      <a:pt x="2849366" y="241560"/>
                    </a:lnTo>
                    <a:lnTo>
                      <a:pt x="2873111" y="206341"/>
                    </a:lnTo>
                    <a:cubicBezTo>
                      <a:pt x="2912325" y="167127"/>
                      <a:pt x="2966498" y="142873"/>
                      <a:pt x="3026336" y="142873"/>
                    </a:cubicBezTo>
                    <a:cubicBezTo>
                      <a:pt x="3116093" y="142873"/>
                      <a:pt x="3193105" y="197445"/>
                      <a:pt x="3226000" y="275219"/>
                    </a:cubicBezTo>
                    <a:lnTo>
                      <a:pt x="3236000" y="324750"/>
                    </a:lnTo>
                    <a:lnTo>
                      <a:pt x="3272608" y="336114"/>
                    </a:lnTo>
                    <a:cubicBezTo>
                      <a:pt x="3311495" y="352562"/>
                      <a:pt x="3344582" y="380038"/>
                      <a:pt x="3367946" y="414623"/>
                    </a:cubicBezTo>
                    <a:lnTo>
                      <a:pt x="3381929" y="443709"/>
                    </a:lnTo>
                    <a:lnTo>
                      <a:pt x="3417669" y="447312"/>
                    </a:lnTo>
                    <a:cubicBezTo>
                      <a:pt x="3488200" y="461745"/>
                      <a:pt x="3546249" y="510444"/>
                      <a:pt x="3573662" y="575256"/>
                    </a:cubicBezTo>
                    <a:lnTo>
                      <a:pt x="3582519" y="619123"/>
                    </a:lnTo>
                    <a:lnTo>
                      <a:pt x="3588311" y="619123"/>
                    </a:lnTo>
                    <a:lnTo>
                      <a:pt x="3671655" y="952499"/>
                    </a:lnTo>
                    <a:lnTo>
                      <a:pt x="0" y="952499"/>
                    </a:lnTo>
                    <a:lnTo>
                      <a:pt x="83344" y="619123"/>
                    </a:lnTo>
                    <a:lnTo>
                      <a:pt x="91541" y="619123"/>
                    </a:lnTo>
                    <a:lnTo>
                      <a:pt x="97993" y="587162"/>
                    </a:lnTo>
                    <a:cubicBezTo>
                      <a:pt x="130889" y="509388"/>
                      <a:pt x="207900" y="454816"/>
                      <a:pt x="297657" y="454816"/>
                    </a:cubicBezTo>
                    <a:lnTo>
                      <a:pt x="323143" y="457385"/>
                    </a:lnTo>
                    <a:lnTo>
                      <a:pt x="335883" y="394281"/>
                    </a:lnTo>
                    <a:cubicBezTo>
                      <a:pt x="346848" y="368357"/>
                      <a:pt x="362715" y="345010"/>
                      <a:pt x="382322" y="325403"/>
                    </a:cubicBezTo>
                    <a:lnTo>
                      <a:pt x="435794" y="289351"/>
                    </a:lnTo>
                    <a:lnTo>
                      <a:pt x="456547" y="186557"/>
                    </a:lnTo>
                    <a:cubicBezTo>
                      <a:pt x="501734" y="79723"/>
                      <a:pt x="607519" y="4762"/>
                      <a:pt x="730812" y="4762"/>
                    </a:cubicBezTo>
                    <a:cubicBezTo>
                      <a:pt x="771910" y="4762"/>
                      <a:pt x="811062" y="13091"/>
                      <a:pt x="846673" y="28153"/>
                    </a:cubicBezTo>
                    <a:lnTo>
                      <a:pt x="847869" y="28802"/>
                    </a:lnTo>
                    <a:lnTo>
                      <a:pt x="857838" y="23391"/>
                    </a:lnTo>
                    <a:cubicBezTo>
                      <a:pt x="893449" y="8329"/>
                      <a:pt x="932601" y="0"/>
                      <a:pt x="97369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46000">
                    <a:srgbClr val="008000"/>
                  </a:gs>
                  <a:gs pos="100000">
                    <a:srgbClr val="003300"/>
                  </a:gs>
                </a:gsLst>
                <a:path path="circle">
                  <a:fillToRect l="50000" t="130000" r="50000" b="-3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0C2D59B8-D4CC-4EBF-AC83-AF2956FBE9B1}"/>
                  </a:ext>
                </a:extLst>
              </p:cNvPr>
              <p:cNvSpPr/>
              <p:nvPr/>
            </p:nvSpPr>
            <p:spPr>
              <a:xfrm>
                <a:off x="1471432" y="3971924"/>
                <a:ext cx="2862030" cy="581025"/>
              </a:xfrm>
              <a:custGeom>
                <a:avLst/>
                <a:gdLst>
                  <a:gd name="connsiteX0" fmla="*/ 973699 w 3671655"/>
                  <a:gd name="connsiteY0" fmla="*/ 0 h 952499"/>
                  <a:gd name="connsiteX1" fmla="*/ 1173836 w 3671655"/>
                  <a:gd name="connsiteY1" fmla="*/ 77326 h 952499"/>
                  <a:gd name="connsiteX2" fmla="*/ 1218718 w 3671655"/>
                  <a:gd name="connsiteY2" fmla="*/ 129153 h 952499"/>
                  <a:gd name="connsiteX3" fmla="*/ 1247086 w 3671655"/>
                  <a:gd name="connsiteY3" fmla="*/ 120347 h 952499"/>
                  <a:gd name="connsiteX4" fmla="*/ 1307074 w 3671655"/>
                  <a:gd name="connsiteY4" fmla="*/ 114300 h 952499"/>
                  <a:gd name="connsiteX5" fmla="*/ 1553895 w 3671655"/>
                  <a:gd name="connsiteY5" fmla="*/ 245534 h 952499"/>
                  <a:gd name="connsiteX6" fmla="*/ 1574335 w 3671655"/>
                  <a:gd name="connsiteY6" fmla="*/ 283191 h 952499"/>
                  <a:gd name="connsiteX7" fmla="*/ 1623323 w 3671655"/>
                  <a:gd name="connsiteY7" fmla="*/ 267984 h 952499"/>
                  <a:gd name="connsiteX8" fmla="*/ 1683311 w 3671655"/>
                  <a:gd name="connsiteY8" fmla="*/ 261937 h 952499"/>
                  <a:gd name="connsiteX9" fmla="*/ 1771825 w 3671655"/>
                  <a:gd name="connsiteY9" fmla="*/ 275319 h 952499"/>
                  <a:gd name="connsiteX10" fmla="*/ 1794587 w 3671655"/>
                  <a:gd name="connsiteY10" fmla="*/ 286261 h 952499"/>
                  <a:gd name="connsiteX11" fmla="*/ 1795052 w 3671655"/>
                  <a:gd name="connsiteY11" fmla="*/ 285571 h 952499"/>
                  <a:gd name="connsiteX12" fmla="*/ 1978586 w 3671655"/>
                  <a:gd name="connsiteY12" fmla="*/ 209549 h 952499"/>
                  <a:gd name="connsiteX13" fmla="*/ 2123706 w 3671655"/>
                  <a:gd name="connsiteY13" fmla="*/ 253877 h 952499"/>
                  <a:gd name="connsiteX14" fmla="*/ 2135010 w 3671655"/>
                  <a:gd name="connsiteY14" fmla="*/ 263203 h 952499"/>
                  <a:gd name="connsiteX15" fmla="*/ 2144448 w 3671655"/>
                  <a:gd name="connsiteY15" fmla="*/ 249205 h 952499"/>
                  <a:gd name="connsiteX16" fmla="*/ 2297673 w 3671655"/>
                  <a:gd name="connsiteY16" fmla="*/ 185737 h 952499"/>
                  <a:gd name="connsiteX17" fmla="*/ 2464884 w 3671655"/>
                  <a:gd name="connsiteY17" fmla="*/ 264593 h 952499"/>
                  <a:gd name="connsiteX18" fmla="*/ 2475019 w 3671655"/>
                  <a:gd name="connsiteY18" fmla="*/ 281298 h 952499"/>
                  <a:gd name="connsiteX19" fmla="*/ 2515923 w 3671655"/>
                  <a:gd name="connsiteY19" fmla="*/ 220629 h 952499"/>
                  <a:gd name="connsiteX20" fmla="*/ 2669148 w 3671655"/>
                  <a:gd name="connsiteY20" fmla="*/ 157161 h 952499"/>
                  <a:gd name="connsiteX21" fmla="*/ 2822373 w 3671655"/>
                  <a:gd name="connsiteY21" fmla="*/ 220629 h 952499"/>
                  <a:gd name="connsiteX22" fmla="*/ 2837596 w 3671655"/>
                  <a:gd name="connsiteY22" fmla="*/ 243207 h 952499"/>
                  <a:gd name="connsiteX23" fmla="*/ 2839790 w 3671655"/>
                  <a:gd name="connsiteY23" fmla="*/ 242525 h 952499"/>
                  <a:gd name="connsiteX24" fmla="*/ 2849366 w 3671655"/>
                  <a:gd name="connsiteY24" fmla="*/ 241560 h 952499"/>
                  <a:gd name="connsiteX25" fmla="*/ 2873111 w 3671655"/>
                  <a:gd name="connsiteY25" fmla="*/ 206341 h 952499"/>
                  <a:gd name="connsiteX26" fmla="*/ 3026336 w 3671655"/>
                  <a:gd name="connsiteY26" fmla="*/ 142873 h 952499"/>
                  <a:gd name="connsiteX27" fmla="*/ 3226000 w 3671655"/>
                  <a:gd name="connsiteY27" fmla="*/ 275219 h 952499"/>
                  <a:gd name="connsiteX28" fmla="*/ 3236000 w 3671655"/>
                  <a:gd name="connsiteY28" fmla="*/ 324750 h 952499"/>
                  <a:gd name="connsiteX29" fmla="*/ 3272608 w 3671655"/>
                  <a:gd name="connsiteY29" fmla="*/ 336114 h 952499"/>
                  <a:gd name="connsiteX30" fmla="*/ 3367946 w 3671655"/>
                  <a:gd name="connsiteY30" fmla="*/ 414623 h 952499"/>
                  <a:gd name="connsiteX31" fmla="*/ 3381929 w 3671655"/>
                  <a:gd name="connsiteY31" fmla="*/ 443709 h 952499"/>
                  <a:gd name="connsiteX32" fmla="*/ 3417669 w 3671655"/>
                  <a:gd name="connsiteY32" fmla="*/ 447312 h 952499"/>
                  <a:gd name="connsiteX33" fmla="*/ 3573662 w 3671655"/>
                  <a:gd name="connsiteY33" fmla="*/ 575256 h 952499"/>
                  <a:gd name="connsiteX34" fmla="*/ 3582519 w 3671655"/>
                  <a:gd name="connsiteY34" fmla="*/ 619123 h 952499"/>
                  <a:gd name="connsiteX35" fmla="*/ 3588311 w 3671655"/>
                  <a:gd name="connsiteY35" fmla="*/ 619123 h 952499"/>
                  <a:gd name="connsiteX36" fmla="*/ 3671655 w 3671655"/>
                  <a:gd name="connsiteY36" fmla="*/ 952499 h 952499"/>
                  <a:gd name="connsiteX37" fmla="*/ 0 w 3671655"/>
                  <a:gd name="connsiteY37" fmla="*/ 952499 h 952499"/>
                  <a:gd name="connsiteX38" fmla="*/ 83344 w 3671655"/>
                  <a:gd name="connsiteY38" fmla="*/ 619123 h 952499"/>
                  <a:gd name="connsiteX39" fmla="*/ 91541 w 3671655"/>
                  <a:gd name="connsiteY39" fmla="*/ 619123 h 952499"/>
                  <a:gd name="connsiteX40" fmla="*/ 97993 w 3671655"/>
                  <a:gd name="connsiteY40" fmla="*/ 587162 h 952499"/>
                  <a:gd name="connsiteX41" fmla="*/ 297657 w 3671655"/>
                  <a:gd name="connsiteY41" fmla="*/ 454816 h 952499"/>
                  <a:gd name="connsiteX42" fmla="*/ 323143 w 3671655"/>
                  <a:gd name="connsiteY42" fmla="*/ 457385 h 952499"/>
                  <a:gd name="connsiteX43" fmla="*/ 335883 w 3671655"/>
                  <a:gd name="connsiteY43" fmla="*/ 394281 h 952499"/>
                  <a:gd name="connsiteX44" fmla="*/ 382322 w 3671655"/>
                  <a:gd name="connsiteY44" fmla="*/ 325403 h 952499"/>
                  <a:gd name="connsiteX45" fmla="*/ 435794 w 3671655"/>
                  <a:gd name="connsiteY45" fmla="*/ 289351 h 952499"/>
                  <a:gd name="connsiteX46" fmla="*/ 456547 w 3671655"/>
                  <a:gd name="connsiteY46" fmla="*/ 186557 h 952499"/>
                  <a:gd name="connsiteX47" fmla="*/ 730812 w 3671655"/>
                  <a:gd name="connsiteY47" fmla="*/ 4762 h 952499"/>
                  <a:gd name="connsiteX48" fmla="*/ 846673 w 3671655"/>
                  <a:gd name="connsiteY48" fmla="*/ 28153 h 952499"/>
                  <a:gd name="connsiteX49" fmla="*/ 847869 w 3671655"/>
                  <a:gd name="connsiteY49" fmla="*/ 28802 h 952499"/>
                  <a:gd name="connsiteX50" fmla="*/ 857838 w 3671655"/>
                  <a:gd name="connsiteY50" fmla="*/ 23391 h 952499"/>
                  <a:gd name="connsiteX51" fmla="*/ 973699 w 3671655"/>
                  <a:gd name="connsiteY51" fmla="*/ 0 h 952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671655" h="952499">
                    <a:moveTo>
                      <a:pt x="973699" y="0"/>
                    </a:moveTo>
                    <a:cubicBezTo>
                      <a:pt x="1050758" y="0"/>
                      <a:pt x="1120977" y="29282"/>
                      <a:pt x="1173836" y="77326"/>
                    </a:cubicBezTo>
                    <a:lnTo>
                      <a:pt x="1218718" y="129153"/>
                    </a:lnTo>
                    <a:lnTo>
                      <a:pt x="1247086" y="120347"/>
                    </a:lnTo>
                    <a:cubicBezTo>
                      <a:pt x="1266463" y="116382"/>
                      <a:pt x="1286525" y="114300"/>
                      <a:pt x="1307074" y="114300"/>
                    </a:cubicBezTo>
                    <a:cubicBezTo>
                      <a:pt x="1409819" y="114300"/>
                      <a:pt x="1500404" y="166357"/>
                      <a:pt x="1553895" y="245534"/>
                    </a:cubicBezTo>
                    <a:lnTo>
                      <a:pt x="1574335" y="283191"/>
                    </a:lnTo>
                    <a:lnTo>
                      <a:pt x="1623323" y="267984"/>
                    </a:lnTo>
                    <a:cubicBezTo>
                      <a:pt x="1642700" y="264019"/>
                      <a:pt x="1662762" y="261937"/>
                      <a:pt x="1683311" y="261937"/>
                    </a:cubicBezTo>
                    <a:cubicBezTo>
                      <a:pt x="1714135" y="261937"/>
                      <a:pt x="1743864" y="266622"/>
                      <a:pt x="1771825" y="275319"/>
                    </a:cubicBezTo>
                    <a:lnTo>
                      <a:pt x="1794587" y="286261"/>
                    </a:lnTo>
                    <a:lnTo>
                      <a:pt x="1795052" y="285571"/>
                    </a:lnTo>
                    <a:cubicBezTo>
                      <a:pt x="1842023" y="238601"/>
                      <a:pt x="1906912" y="209549"/>
                      <a:pt x="1978586" y="209549"/>
                    </a:cubicBezTo>
                    <a:cubicBezTo>
                      <a:pt x="2032342" y="209549"/>
                      <a:pt x="2082281" y="225891"/>
                      <a:pt x="2123706" y="253877"/>
                    </a:cubicBezTo>
                    <a:lnTo>
                      <a:pt x="2135010" y="263203"/>
                    </a:lnTo>
                    <a:lnTo>
                      <a:pt x="2144448" y="249205"/>
                    </a:lnTo>
                    <a:cubicBezTo>
                      <a:pt x="2183662" y="209991"/>
                      <a:pt x="2237835" y="185737"/>
                      <a:pt x="2297673" y="185737"/>
                    </a:cubicBezTo>
                    <a:cubicBezTo>
                      <a:pt x="2364991" y="185737"/>
                      <a:pt x="2425139" y="216434"/>
                      <a:pt x="2464884" y="264593"/>
                    </a:cubicBezTo>
                    <a:lnTo>
                      <a:pt x="2475019" y="281298"/>
                    </a:lnTo>
                    <a:lnTo>
                      <a:pt x="2515923" y="220629"/>
                    </a:lnTo>
                    <a:cubicBezTo>
                      <a:pt x="2555137" y="181415"/>
                      <a:pt x="2609310" y="157161"/>
                      <a:pt x="2669148" y="157161"/>
                    </a:cubicBezTo>
                    <a:cubicBezTo>
                      <a:pt x="2728986" y="157161"/>
                      <a:pt x="2783160" y="181415"/>
                      <a:pt x="2822373" y="220629"/>
                    </a:cubicBezTo>
                    <a:lnTo>
                      <a:pt x="2837596" y="243207"/>
                    </a:lnTo>
                    <a:lnTo>
                      <a:pt x="2839790" y="242525"/>
                    </a:lnTo>
                    <a:lnTo>
                      <a:pt x="2849366" y="241560"/>
                    </a:lnTo>
                    <a:lnTo>
                      <a:pt x="2873111" y="206341"/>
                    </a:lnTo>
                    <a:cubicBezTo>
                      <a:pt x="2912325" y="167127"/>
                      <a:pt x="2966498" y="142873"/>
                      <a:pt x="3026336" y="142873"/>
                    </a:cubicBezTo>
                    <a:cubicBezTo>
                      <a:pt x="3116093" y="142873"/>
                      <a:pt x="3193105" y="197445"/>
                      <a:pt x="3226000" y="275219"/>
                    </a:cubicBezTo>
                    <a:lnTo>
                      <a:pt x="3236000" y="324750"/>
                    </a:lnTo>
                    <a:lnTo>
                      <a:pt x="3272608" y="336114"/>
                    </a:lnTo>
                    <a:cubicBezTo>
                      <a:pt x="3311495" y="352562"/>
                      <a:pt x="3344582" y="380038"/>
                      <a:pt x="3367946" y="414623"/>
                    </a:cubicBezTo>
                    <a:lnTo>
                      <a:pt x="3381929" y="443709"/>
                    </a:lnTo>
                    <a:lnTo>
                      <a:pt x="3417669" y="447312"/>
                    </a:lnTo>
                    <a:cubicBezTo>
                      <a:pt x="3488200" y="461745"/>
                      <a:pt x="3546249" y="510444"/>
                      <a:pt x="3573662" y="575256"/>
                    </a:cubicBezTo>
                    <a:lnTo>
                      <a:pt x="3582519" y="619123"/>
                    </a:lnTo>
                    <a:lnTo>
                      <a:pt x="3588311" y="619123"/>
                    </a:lnTo>
                    <a:lnTo>
                      <a:pt x="3671655" y="952499"/>
                    </a:lnTo>
                    <a:lnTo>
                      <a:pt x="0" y="952499"/>
                    </a:lnTo>
                    <a:lnTo>
                      <a:pt x="83344" y="619123"/>
                    </a:lnTo>
                    <a:lnTo>
                      <a:pt x="91541" y="619123"/>
                    </a:lnTo>
                    <a:lnTo>
                      <a:pt x="97993" y="587162"/>
                    </a:lnTo>
                    <a:cubicBezTo>
                      <a:pt x="130889" y="509388"/>
                      <a:pt x="207900" y="454816"/>
                      <a:pt x="297657" y="454816"/>
                    </a:cubicBezTo>
                    <a:lnTo>
                      <a:pt x="323143" y="457385"/>
                    </a:lnTo>
                    <a:lnTo>
                      <a:pt x="335883" y="394281"/>
                    </a:lnTo>
                    <a:cubicBezTo>
                      <a:pt x="346848" y="368357"/>
                      <a:pt x="362715" y="345010"/>
                      <a:pt x="382322" y="325403"/>
                    </a:cubicBezTo>
                    <a:lnTo>
                      <a:pt x="435794" y="289351"/>
                    </a:lnTo>
                    <a:lnTo>
                      <a:pt x="456547" y="186557"/>
                    </a:lnTo>
                    <a:cubicBezTo>
                      <a:pt x="501734" y="79723"/>
                      <a:pt x="607519" y="4762"/>
                      <a:pt x="730812" y="4762"/>
                    </a:cubicBezTo>
                    <a:cubicBezTo>
                      <a:pt x="771910" y="4762"/>
                      <a:pt x="811062" y="13091"/>
                      <a:pt x="846673" y="28153"/>
                    </a:cubicBezTo>
                    <a:lnTo>
                      <a:pt x="847869" y="28802"/>
                    </a:lnTo>
                    <a:lnTo>
                      <a:pt x="857838" y="23391"/>
                    </a:lnTo>
                    <a:cubicBezTo>
                      <a:pt x="893449" y="8329"/>
                      <a:pt x="932601" y="0"/>
                      <a:pt x="97369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46000">
                    <a:srgbClr val="008000"/>
                  </a:gs>
                  <a:gs pos="100000">
                    <a:srgbClr val="003300"/>
                  </a:gs>
                </a:gsLst>
                <a:path path="circle">
                  <a:fillToRect l="50000" t="130000" r="50000" b="-3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07A66F42-5069-4641-85ED-6AF08A19855E}"/>
              </a:ext>
            </a:extLst>
          </p:cNvPr>
          <p:cNvGrpSpPr/>
          <p:nvPr/>
        </p:nvGrpSpPr>
        <p:grpSpPr>
          <a:xfrm>
            <a:off x="6764187" y="3943021"/>
            <a:ext cx="2302176" cy="2302176"/>
            <a:chOff x="2505075" y="2883626"/>
            <a:chExt cx="1700213" cy="1700214"/>
          </a:xfrm>
        </p:grpSpPr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53597C82-38A8-4F14-B776-24AE76592853}"/>
                </a:ext>
              </a:extLst>
            </p:cNvPr>
            <p:cNvSpPr/>
            <p:nvPr/>
          </p:nvSpPr>
          <p:spPr>
            <a:xfrm>
              <a:off x="2505075" y="2883626"/>
              <a:ext cx="1700213" cy="1700213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871AE86B-3362-453C-8D0D-DFF18071D478}"/>
                </a:ext>
              </a:extLst>
            </p:cNvPr>
            <p:cNvSpPr/>
            <p:nvPr/>
          </p:nvSpPr>
          <p:spPr>
            <a:xfrm>
              <a:off x="2734736" y="4207602"/>
              <a:ext cx="1240889" cy="376238"/>
            </a:xfrm>
            <a:custGeom>
              <a:avLst/>
              <a:gdLst>
                <a:gd name="connsiteX0" fmla="*/ 620444 w 1240889"/>
                <a:gd name="connsiteY0" fmla="*/ 0 h 376238"/>
                <a:gd name="connsiteX1" fmla="*/ 1134868 w 1240889"/>
                <a:gd name="connsiteY1" fmla="*/ 66806 h 376238"/>
                <a:gd name="connsiteX2" fmla="*/ 1240889 w 1240889"/>
                <a:gd name="connsiteY2" fmla="*/ 103822 h 376238"/>
                <a:gd name="connsiteX3" fmla="*/ 1221561 w 1240889"/>
                <a:gd name="connsiteY3" fmla="*/ 127248 h 376238"/>
                <a:gd name="connsiteX4" fmla="*/ 620444 w 1240889"/>
                <a:gd name="connsiteY4" fmla="*/ 376238 h 376238"/>
                <a:gd name="connsiteX5" fmla="*/ 19328 w 1240889"/>
                <a:gd name="connsiteY5" fmla="*/ 127248 h 376238"/>
                <a:gd name="connsiteX6" fmla="*/ 0 w 1240889"/>
                <a:gd name="connsiteY6" fmla="*/ 103822 h 376238"/>
                <a:gd name="connsiteX7" fmla="*/ 106020 w 1240889"/>
                <a:gd name="connsiteY7" fmla="*/ 66806 h 376238"/>
                <a:gd name="connsiteX8" fmla="*/ 620444 w 1240889"/>
                <a:gd name="connsiteY8" fmla="*/ 0 h 37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0889" h="376238">
                  <a:moveTo>
                    <a:pt x="620444" y="0"/>
                  </a:moveTo>
                  <a:cubicBezTo>
                    <a:pt x="802918" y="0"/>
                    <a:pt x="976755" y="23788"/>
                    <a:pt x="1134868" y="66806"/>
                  </a:cubicBezTo>
                  <a:lnTo>
                    <a:pt x="1240889" y="103822"/>
                  </a:lnTo>
                  <a:lnTo>
                    <a:pt x="1221561" y="127248"/>
                  </a:lnTo>
                  <a:cubicBezTo>
                    <a:pt x="1067722" y="281087"/>
                    <a:pt x="855195" y="376238"/>
                    <a:pt x="620444" y="376238"/>
                  </a:cubicBezTo>
                  <a:cubicBezTo>
                    <a:pt x="385694" y="376238"/>
                    <a:pt x="173167" y="281087"/>
                    <a:pt x="19328" y="127248"/>
                  </a:cubicBezTo>
                  <a:lnTo>
                    <a:pt x="0" y="103822"/>
                  </a:lnTo>
                  <a:lnTo>
                    <a:pt x="106020" y="66806"/>
                  </a:lnTo>
                  <a:cubicBezTo>
                    <a:pt x="264134" y="23788"/>
                    <a:pt x="437970" y="0"/>
                    <a:pt x="62044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9CCFF"/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4AE74F41-DD17-45E1-8012-B1308794CE4C}"/>
                </a:ext>
              </a:extLst>
            </p:cNvPr>
            <p:cNvGrpSpPr/>
            <p:nvPr/>
          </p:nvGrpSpPr>
          <p:grpSpPr>
            <a:xfrm rot="618066">
              <a:off x="2847975" y="3625352"/>
              <a:ext cx="138413" cy="216760"/>
              <a:chOff x="1847850" y="4029075"/>
              <a:chExt cx="252413" cy="395287"/>
            </a:xfrm>
          </p:grpSpPr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82E4343F-CD3F-424B-8529-CA46793FDB40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4C7780D7-F60A-43CF-B51B-4365A7BD48CF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16D3161A-E9CF-4B9A-B06E-EB967BFBE9E0}"/>
                </a:ext>
              </a:extLst>
            </p:cNvPr>
            <p:cNvGrpSpPr/>
            <p:nvPr/>
          </p:nvGrpSpPr>
          <p:grpSpPr>
            <a:xfrm rot="20996515">
              <a:off x="3153557" y="3338090"/>
              <a:ext cx="138413" cy="216760"/>
              <a:chOff x="1847850" y="4029075"/>
              <a:chExt cx="252413" cy="395287"/>
            </a:xfrm>
          </p:grpSpPr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D65B5386-C420-4478-90F3-840E0E62BC8F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5A4409EF-9331-4873-BFD0-0F9B909FC264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8B368B06-5855-411D-8379-98B5627E5ED8}"/>
                </a:ext>
              </a:extLst>
            </p:cNvPr>
            <p:cNvGrpSpPr/>
            <p:nvPr/>
          </p:nvGrpSpPr>
          <p:grpSpPr>
            <a:xfrm rot="20996515">
              <a:off x="3924476" y="3937469"/>
              <a:ext cx="102297" cy="160201"/>
              <a:chOff x="1847850" y="4029075"/>
              <a:chExt cx="252413" cy="395287"/>
            </a:xfrm>
          </p:grpSpPr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D93907F1-1FD0-4AE1-87F6-A5AE67352341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59E99D2A-358E-4BAB-8E17-07F24F2ADFEE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BC8AD20B-7E00-4AFA-A139-C79077281C38}"/>
                </a:ext>
              </a:extLst>
            </p:cNvPr>
            <p:cNvGrpSpPr/>
            <p:nvPr/>
          </p:nvGrpSpPr>
          <p:grpSpPr>
            <a:xfrm>
              <a:off x="3345951" y="3816436"/>
              <a:ext cx="102297" cy="160201"/>
              <a:chOff x="1847850" y="4029075"/>
              <a:chExt cx="252413" cy="395287"/>
            </a:xfrm>
          </p:grpSpPr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3AAC132E-58D8-494F-B5FC-71CA5F8BE86E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5BDEAF8D-3722-4A3D-95D3-F4E7C7060770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C1199133-5EB9-441D-8A39-C68E1B3A94D3}"/>
                </a:ext>
              </a:extLst>
            </p:cNvPr>
            <p:cNvGrpSpPr/>
            <p:nvPr/>
          </p:nvGrpSpPr>
          <p:grpSpPr>
            <a:xfrm>
              <a:off x="3309835" y="2982956"/>
              <a:ext cx="138413" cy="216760"/>
              <a:chOff x="1847850" y="4029075"/>
              <a:chExt cx="252413" cy="395287"/>
            </a:xfrm>
          </p:grpSpPr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795AEA8C-FFB4-4DB2-BFA3-16128551115A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BC8BC8B5-B294-408B-AE73-28AB45DAF762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31F20094-BEF2-4137-A858-8521E8437B5C}"/>
                </a:ext>
              </a:extLst>
            </p:cNvPr>
            <p:cNvGrpSpPr/>
            <p:nvPr/>
          </p:nvGrpSpPr>
          <p:grpSpPr>
            <a:xfrm rot="969953">
              <a:off x="2821540" y="3209659"/>
              <a:ext cx="121241" cy="189868"/>
              <a:chOff x="1847850" y="4029075"/>
              <a:chExt cx="252413" cy="395287"/>
            </a:xfrm>
          </p:grpSpPr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198D9F2A-2BBB-4573-93DE-4894437CD3B4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71F5EE2E-EC66-468B-9C8F-D0659C18469A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A4C9755C-9309-4C92-9514-8AD822207C2B}"/>
                </a:ext>
              </a:extLst>
            </p:cNvPr>
            <p:cNvGrpSpPr/>
            <p:nvPr/>
          </p:nvGrpSpPr>
          <p:grpSpPr>
            <a:xfrm rot="20606207">
              <a:off x="3788435" y="3246975"/>
              <a:ext cx="159757" cy="250186"/>
              <a:chOff x="1847850" y="4029075"/>
              <a:chExt cx="252413" cy="395287"/>
            </a:xfrm>
          </p:grpSpPr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36D77301-3257-4001-A8F0-EA809B3962D7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827E6332-96C4-4CDC-B34D-4138DBD134D6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AFA04040-BF0B-4D2B-A062-716D9F00E440}"/>
                </a:ext>
              </a:extLst>
            </p:cNvPr>
            <p:cNvGrpSpPr/>
            <p:nvPr/>
          </p:nvGrpSpPr>
          <p:grpSpPr>
            <a:xfrm>
              <a:off x="3489870" y="3366817"/>
              <a:ext cx="102297" cy="160201"/>
              <a:chOff x="1847850" y="4029075"/>
              <a:chExt cx="252413" cy="395287"/>
            </a:xfrm>
          </p:grpSpPr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C8A46AB1-11FC-4690-8404-5C3D639A5263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E00B7EB4-3B7A-45AA-A0F7-31E3B6D70E42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2E13B4D1-8BE6-43ED-A47A-2EA736AB0F2A}"/>
                </a:ext>
              </a:extLst>
            </p:cNvPr>
            <p:cNvGrpSpPr/>
            <p:nvPr/>
          </p:nvGrpSpPr>
          <p:grpSpPr>
            <a:xfrm>
              <a:off x="2688726" y="3940261"/>
              <a:ext cx="102297" cy="160201"/>
              <a:chOff x="1847850" y="4029075"/>
              <a:chExt cx="252413" cy="395287"/>
            </a:xfrm>
          </p:grpSpPr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81000941-D0F6-489F-BC96-689AE9D28055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5B3DAAB7-5BD9-4AC9-9956-B0EE70A60ECF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1B44D0F1-E997-4A39-9492-F9CDFFF0537D}"/>
                </a:ext>
              </a:extLst>
            </p:cNvPr>
            <p:cNvGrpSpPr/>
            <p:nvPr/>
          </p:nvGrpSpPr>
          <p:grpSpPr>
            <a:xfrm>
              <a:off x="3636035" y="3613688"/>
              <a:ext cx="159757" cy="250186"/>
              <a:chOff x="1847850" y="4029075"/>
              <a:chExt cx="252413" cy="395287"/>
            </a:xfrm>
          </p:grpSpPr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59E1E109-008C-4FE7-AF7F-C432C7579247}"/>
                  </a:ext>
                </a:extLst>
              </p:cNvPr>
              <p:cNvSpPr/>
              <p:nvPr/>
            </p:nvSpPr>
            <p:spPr>
              <a:xfrm>
                <a:off x="1847850" y="4029075"/>
                <a:ext cx="252413" cy="323850"/>
              </a:xfrm>
              <a:prstGeom prst="round2SameRect">
                <a:avLst>
                  <a:gd name="adj1" fmla="val 24214"/>
                  <a:gd name="adj2" fmla="val 0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0000">
                    <a:srgbClr val="FFC000"/>
                  </a:gs>
                  <a:gs pos="80000">
                    <a:srgbClr val="FF0000"/>
                  </a:gs>
                  <a:gs pos="100000">
                    <a:schemeClr val="tx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AB8BB483-A078-488C-B93A-B4586446A3FE}"/>
                  </a:ext>
                </a:extLst>
              </p:cNvPr>
              <p:cNvSpPr/>
              <p:nvPr/>
            </p:nvSpPr>
            <p:spPr>
              <a:xfrm>
                <a:off x="1900238" y="4281488"/>
                <a:ext cx="142874" cy="142874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630E2599-BA50-46FA-8DAF-E3AB0BD3D12A}"/>
              </a:ext>
            </a:extLst>
          </p:cNvPr>
          <p:cNvGrpSpPr/>
          <p:nvPr/>
        </p:nvGrpSpPr>
        <p:grpSpPr>
          <a:xfrm>
            <a:off x="6818962" y="1050414"/>
            <a:ext cx="2147619" cy="2350846"/>
            <a:chOff x="970762" y="1551785"/>
            <a:chExt cx="3598478" cy="3938998"/>
          </a:xfrm>
        </p:grpSpPr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2E82CA34-9F97-4DED-827E-6791ED9500E7}"/>
                </a:ext>
              </a:extLst>
            </p:cNvPr>
            <p:cNvSpPr/>
            <p:nvPr/>
          </p:nvSpPr>
          <p:spPr>
            <a:xfrm rot="4500000">
              <a:off x="1753846" y="1361482"/>
              <a:ext cx="217524" cy="1783691"/>
            </a:xfrm>
            <a:custGeom>
              <a:avLst/>
              <a:gdLst>
                <a:gd name="connsiteX0" fmla="*/ 10324 w 136551"/>
                <a:gd name="connsiteY0" fmla="*/ 0 h 792430"/>
                <a:gd name="connsiteX1" fmla="*/ 94108 w 136551"/>
                <a:gd name="connsiteY1" fmla="*/ 22450 h 792430"/>
                <a:gd name="connsiteX2" fmla="*/ 91780 w 136551"/>
                <a:gd name="connsiteY2" fmla="*/ 60429 h 792430"/>
                <a:gd name="connsiteX3" fmla="*/ 88656 w 136551"/>
                <a:gd name="connsiteY3" fmla="*/ 215905 h 792430"/>
                <a:gd name="connsiteX4" fmla="*/ 136551 w 136551"/>
                <a:gd name="connsiteY4" fmla="*/ 792429 h 792430"/>
                <a:gd name="connsiteX5" fmla="*/ 136551 w 136551"/>
                <a:gd name="connsiteY5" fmla="*/ 792430 h 792430"/>
                <a:gd name="connsiteX6" fmla="*/ 0 w 136551"/>
                <a:gd name="connsiteY6" fmla="*/ 215906 h 792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6551" h="792430">
                  <a:moveTo>
                    <a:pt x="10324" y="0"/>
                  </a:moveTo>
                  <a:lnTo>
                    <a:pt x="94108" y="22450"/>
                  </a:lnTo>
                  <a:lnTo>
                    <a:pt x="91780" y="60429"/>
                  </a:lnTo>
                  <a:cubicBezTo>
                    <a:pt x="89712" y="111516"/>
                    <a:pt x="88656" y="163515"/>
                    <a:pt x="88656" y="215905"/>
                  </a:cubicBezTo>
                  <a:cubicBezTo>
                    <a:pt x="88656" y="425464"/>
                    <a:pt x="105547" y="628784"/>
                    <a:pt x="136551" y="792429"/>
                  </a:cubicBezTo>
                  <a:lnTo>
                    <a:pt x="136551" y="792430"/>
                  </a:lnTo>
                  <a:cubicBezTo>
                    <a:pt x="61136" y="792430"/>
                    <a:pt x="0" y="534311"/>
                    <a:pt x="0" y="21590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F3E5D2E9-2187-4806-9ADE-C8C97AA3B492}"/>
                </a:ext>
              </a:extLst>
            </p:cNvPr>
            <p:cNvSpPr/>
            <p:nvPr/>
          </p:nvSpPr>
          <p:spPr>
            <a:xfrm>
              <a:off x="2175603" y="1575189"/>
              <a:ext cx="975950" cy="715438"/>
            </a:xfrm>
            <a:custGeom>
              <a:avLst/>
              <a:gdLst>
                <a:gd name="connsiteX0" fmla="*/ 547151 w 975950"/>
                <a:gd name="connsiteY0" fmla="*/ 0 h 715438"/>
                <a:gd name="connsiteX1" fmla="*/ 975950 w 975950"/>
                <a:gd name="connsiteY1" fmla="*/ 345879 h 715438"/>
                <a:gd name="connsiteX2" fmla="*/ 714059 w 975950"/>
                <a:gd name="connsiteY2" fmla="*/ 664577 h 715438"/>
                <a:gd name="connsiteX3" fmla="*/ 700115 w 975950"/>
                <a:gd name="connsiteY3" fmla="*/ 668069 h 715438"/>
                <a:gd name="connsiteX4" fmla="*/ 675531 w 975950"/>
                <a:gd name="connsiteY4" fmla="*/ 677756 h 715438"/>
                <a:gd name="connsiteX5" fmla="*/ 395717 w 975950"/>
                <a:gd name="connsiteY5" fmla="*/ 715438 h 715438"/>
                <a:gd name="connsiteX6" fmla="*/ 0 w 975950"/>
                <a:gd name="connsiteY6" fmla="*/ 586783 h 715438"/>
                <a:gd name="connsiteX7" fmla="*/ 115903 w 975950"/>
                <a:gd name="connsiteY7" fmla="*/ 495810 h 715438"/>
                <a:gd name="connsiteX8" fmla="*/ 155243 w 975950"/>
                <a:gd name="connsiteY8" fmla="*/ 485257 h 715438"/>
                <a:gd name="connsiteX9" fmla="*/ 152049 w 975950"/>
                <a:gd name="connsiteY9" fmla="*/ 480511 h 715438"/>
                <a:gd name="connsiteX10" fmla="*/ 118352 w 975950"/>
                <a:gd name="connsiteY10" fmla="*/ 345879 h 715438"/>
                <a:gd name="connsiteX11" fmla="*/ 547151 w 975950"/>
                <a:gd name="connsiteY11" fmla="*/ 0 h 715438"/>
                <a:gd name="connsiteX0" fmla="*/ 547151 w 975950"/>
                <a:gd name="connsiteY0" fmla="*/ 0 h 715438"/>
                <a:gd name="connsiteX1" fmla="*/ 975950 w 975950"/>
                <a:gd name="connsiteY1" fmla="*/ 345879 h 715438"/>
                <a:gd name="connsiteX2" fmla="*/ 714059 w 975950"/>
                <a:gd name="connsiteY2" fmla="*/ 664577 h 715438"/>
                <a:gd name="connsiteX3" fmla="*/ 700115 w 975950"/>
                <a:gd name="connsiteY3" fmla="*/ 668069 h 715438"/>
                <a:gd name="connsiteX4" fmla="*/ 675531 w 975950"/>
                <a:gd name="connsiteY4" fmla="*/ 677756 h 715438"/>
                <a:gd name="connsiteX5" fmla="*/ 395717 w 975950"/>
                <a:gd name="connsiteY5" fmla="*/ 715438 h 715438"/>
                <a:gd name="connsiteX6" fmla="*/ 0 w 975950"/>
                <a:gd name="connsiteY6" fmla="*/ 586783 h 715438"/>
                <a:gd name="connsiteX7" fmla="*/ 115903 w 975950"/>
                <a:gd name="connsiteY7" fmla="*/ 495810 h 715438"/>
                <a:gd name="connsiteX8" fmla="*/ 155243 w 975950"/>
                <a:gd name="connsiteY8" fmla="*/ 485257 h 715438"/>
                <a:gd name="connsiteX9" fmla="*/ 118352 w 975950"/>
                <a:gd name="connsiteY9" fmla="*/ 345879 h 715438"/>
                <a:gd name="connsiteX10" fmla="*/ 547151 w 975950"/>
                <a:gd name="connsiteY10" fmla="*/ 0 h 715438"/>
                <a:gd name="connsiteX0" fmla="*/ 547151 w 975950"/>
                <a:gd name="connsiteY0" fmla="*/ 0 h 715438"/>
                <a:gd name="connsiteX1" fmla="*/ 975950 w 975950"/>
                <a:gd name="connsiteY1" fmla="*/ 345879 h 715438"/>
                <a:gd name="connsiteX2" fmla="*/ 714059 w 975950"/>
                <a:gd name="connsiteY2" fmla="*/ 664577 h 715438"/>
                <a:gd name="connsiteX3" fmla="*/ 700115 w 975950"/>
                <a:gd name="connsiteY3" fmla="*/ 668069 h 715438"/>
                <a:gd name="connsiteX4" fmla="*/ 675531 w 975950"/>
                <a:gd name="connsiteY4" fmla="*/ 677756 h 715438"/>
                <a:gd name="connsiteX5" fmla="*/ 395717 w 975950"/>
                <a:gd name="connsiteY5" fmla="*/ 715438 h 715438"/>
                <a:gd name="connsiteX6" fmla="*/ 0 w 975950"/>
                <a:gd name="connsiteY6" fmla="*/ 586783 h 715438"/>
                <a:gd name="connsiteX7" fmla="*/ 115903 w 975950"/>
                <a:gd name="connsiteY7" fmla="*/ 495810 h 715438"/>
                <a:gd name="connsiteX8" fmla="*/ 118352 w 975950"/>
                <a:gd name="connsiteY8" fmla="*/ 345879 h 715438"/>
                <a:gd name="connsiteX9" fmla="*/ 547151 w 975950"/>
                <a:gd name="connsiteY9" fmla="*/ 0 h 71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5950" h="715438">
                  <a:moveTo>
                    <a:pt x="547151" y="0"/>
                  </a:moveTo>
                  <a:cubicBezTo>
                    <a:pt x="783970" y="0"/>
                    <a:pt x="975950" y="154855"/>
                    <a:pt x="975950" y="345879"/>
                  </a:cubicBezTo>
                  <a:cubicBezTo>
                    <a:pt x="975950" y="489147"/>
                    <a:pt x="867961" y="612070"/>
                    <a:pt x="714059" y="664577"/>
                  </a:cubicBezTo>
                  <a:lnTo>
                    <a:pt x="700115" y="668069"/>
                  </a:lnTo>
                  <a:lnTo>
                    <a:pt x="675531" y="677756"/>
                  </a:lnTo>
                  <a:cubicBezTo>
                    <a:pt x="603920" y="701038"/>
                    <a:pt x="504991" y="715438"/>
                    <a:pt x="395717" y="715438"/>
                  </a:cubicBezTo>
                  <a:cubicBezTo>
                    <a:pt x="177169" y="715438"/>
                    <a:pt x="0" y="657837"/>
                    <a:pt x="0" y="586783"/>
                  </a:cubicBezTo>
                  <a:cubicBezTo>
                    <a:pt x="0" y="551256"/>
                    <a:pt x="44292" y="519092"/>
                    <a:pt x="115903" y="495810"/>
                  </a:cubicBezTo>
                  <a:cubicBezTo>
                    <a:pt x="116719" y="445833"/>
                    <a:pt x="117536" y="395856"/>
                    <a:pt x="118352" y="345879"/>
                  </a:cubicBezTo>
                  <a:cubicBezTo>
                    <a:pt x="118352" y="154855"/>
                    <a:pt x="310332" y="0"/>
                    <a:pt x="5471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B386AAC4-499B-435B-8C4C-383ED04ACE77}"/>
                </a:ext>
              </a:extLst>
            </p:cNvPr>
            <p:cNvSpPr/>
            <p:nvPr/>
          </p:nvSpPr>
          <p:spPr>
            <a:xfrm>
              <a:off x="2440282" y="4231713"/>
              <a:ext cx="663734" cy="1051098"/>
            </a:xfrm>
            <a:custGeom>
              <a:avLst/>
              <a:gdLst>
                <a:gd name="connsiteX0" fmla="*/ 418817 w 742427"/>
                <a:gd name="connsiteY0" fmla="*/ 0 h 1123200"/>
                <a:gd name="connsiteX1" fmla="*/ 541645 w 742427"/>
                <a:gd name="connsiteY1" fmla="*/ 0 h 1123200"/>
                <a:gd name="connsiteX2" fmla="*/ 533850 w 742427"/>
                <a:gd name="connsiteY2" fmla="*/ 258578 h 1123200"/>
                <a:gd name="connsiteX3" fmla="*/ 536659 w 742427"/>
                <a:gd name="connsiteY3" fmla="*/ 261582 h 1123200"/>
                <a:gd name="connsiteX4" fmla="*/ 560695 w 742427"/>
                <a:gd name="connsiteY4" fmla="*/ 353599 h 1123200"/>
                <a:gd name="connsiteX5" fmla="*/ 536659 w 742427"/>
                <a:gd name="connsiteY5" fmla="*/ 445617 h 1123200"/>
                <a:gd name="connsiteX6" fmla="*/ 527930 w 742427"/>
                <a:gd name="connsiteY6" fmla="*/ 454950 h 1123200"/>
                <a:gd name="connsiteX7" fmla="*/ 512898 w 742427"/>
                <a:gd name="connsiteY7" fmla="*/ 953563 h 1123200"/>
                <a:gd name="connsiteX8" fmla="*/ 521415 w 742427"/>
                <a:gd name="connsiteY8" fmla="*/ 959106 h 1123200"/>
                <a:gd name="connsiteX9" fmla="*/ 520520 w 742427"/>
                <a:gd name="connsiteY9" fmla="*/ 960792 h 1123200"/>
                <a:gd name="connsiteX10" fmla="*/ 533956 w 742427"/>
                <a:gd name="connsiteY10" fmla="*/ 962181 h 1123200"/>
                <a:gd name="connsiteX11" fmla="*/ 742427 w 742427"/>
                <a:gd name="connsiteY11" fmla="*/ 1123200 h 1123200"/>
                <a:gd name="connsiteX12" fmla="*/ 401093 w 742427"/>
                <a:gd name="connsiteY12" fmla="*/ 1035824 h 1123200"/>
                <a:gd name="connsiteX13" fmla="*/ 59759 w 742427"/>
                <a:gd name="connsiteY13" fmla="*/ 1123200 h 1123200"/>
                <a:gd name="connsiteX14" fmla="*/ 159733 w 742427"/>
                <a:gd name="connsiteY14" fmla="*/ 999632 h 1123200"/>
                <a:gd name="connsiteX15" fmla="*/ 187026 w 742427"/>
                <a:gd name="connsiteY15" fmla="*/ 988103 h 1123200"/>
                <a:gd name="connsiteX16" fmla="*/ 157154 w 742427"/>
                <a:gd name="connsiteY16" fmla="*/ 988356 h 1123200"/>
                <a:gd name="connsiteX17" fmla="*/ 2 w 742427"/>
                <a:gd name="connsiteY17" fmla="*/ 1020638 h 1123200"/>
                <a:gd name="connsiteX18" fmla="*/ 0 w 742427"/>
                <a:gd name="connsiteY18" fmla="*/ 1020638 h 1123200"/>
                <a:gd name="connsiteX19" fmla="*/ 226978 w 742427"/>
                <a:gd name="connsiteY19" fmla="*/ 914532 h 1123200"/>
                <a:gd name="connsiteX20" fmla="*/ 266248 w 742427"/>
                <a:gd name="connsiteY20" fmla="*/ 916960 h 1123200"/>
                <a:gd name="connsiteX21" fmla="*/ 227315 w 742427"/>
                <a:gd name="connsiteY21" fmla="*/ 901229 h 1123200"/>
                <a:gd name="connsiteX22" fmla="*/ 68333 w 742427"/>
                <a:gd name="connsiteY22" fmla="*/ 879699 h 1123200"/>
                <a:gd name="connsiteX23" fmla="*/ 68331 w 742427"/>
                <a:gd name="connsiteY23" fmla="*/ 879698 h 1123200"/>
                <a:gd name="connsiteX24" fmla="*/ 440547 w 742427"/>
                <a:gd name="connsiteY24" fmla="*/ 906479 h 1123200"/>
                <a:gd name="connsiteX25" fmla="*/ 446257 w 742427"/>
                <a:gd name="connsiteY25" fmla="*/ 910195 h 1123200"/>
                <a:gd name="connsiteX26" fmla="*/ 432639 w 742427"/>
                <a:gd name="connsiteY26" fmla="*/ 458485 h 1123200"/>
                <a:gd name="connsiteX27" fmla="*/ 420603 w 742427"/>
                <a:gd name="connsiteY27" fmla="*/ 445617 h 1123200"/>
                <a:gd name="connsiteX28" fmla="*/ 396567 w 742427"/>
                <a:gd name="connsiteY28" fmla="*/ 353599 h 1123200"/>
                <a:gd name="connsiteX29" fmla="*/ 420603 w 742427"/>
                <a:gd name="connsiteY29" fmla="*/ 261582 h 1123200"/>
                <a:gd name="connsiteX30" fmla="*/ 426513 w 742427"/>
                <a:gd name="connsiteY30" fmla="*/ 255264 h 112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42427" h="1123200">
                  <a:moveTo>
                    <a:pt x="418817" y="0"/>
                  </a:moveTo>
                  <a:lnTo>
                    <a:pt x="541645" y="0"/>
                  </a:lnTo>
                  <a:lnTo>
                    <a:pt x="533850" y="258578"/>
                  </a:lnTo>
                  <a:lnTo>
                    <a:pt x="536659" y="261582"/>
                  </a:lnTo>
                  <a:cubicBezTo>
                    <a:pt x="551510" y="285131"/>
                    <a:pt x="560695" y="317664"/>
                    <a:pt x="560695" y="353599"/>
                  </a:cubicBezTo>
                  <a:cubicBezTo>
                    <a:pt x="560695" y="389534"/>
                    <a:pt x="551510" y="422067"/>
                    <a:pt x="536659" y="445617"/>
                  </a:cubicBezTo>
                  <a:lnTo>
                    <a:pt x="527930" y="454950"/>
                  </a:lnTo>
                  <a:lnTo>
                    <a:pt x="512898" y="953563"/>
                  </a:lnTo>
                  <a:lnTo>
                    <a:pt x="521415" y="959106"/>
                  </a:lnTo>
                  <a:lnTo>
                    <a:pt x="520520" y="960792"/>
                  </a:lnTo>
                  <a:lnTo>
                    <a:pt x="533956" y="962181"/>
                  </a:lnTo>
                  <a:cubicBezTo>
                    <a:pt x="656466" y="988710"/>
                    <a:pt x="742427" y="1050816"/>
                    <a:pt x="742427" y="1123200"/>
                  </a:cubicBezTo>
                  <a:cubicBezTo>
                    <a:pt x="661849" y="1068196"/>
                    <a:pt x="535390" y="1035824"/>
                    <a:pt x="401093" y="1035824"/>
                  </a:cubicBezTo>
                  <a:cubicBezTo>
                    <a:pt x="266796" y="1035824"/>
                    <a:pt x="140337" y="1068195"/>
                    <a:pt x="59759" y="1123200"/>
                  </a:cubicBezTo>
                  <a:cubicBezTo>
                    <a:pt x="59759" y="1074944"/>
                    <a:pt x="97964" y="1031256"/>
                    <a:pt x="159733" y="999632"/>
                  </a:cubicBezTo>
                  <a:lnTo>
                    <a:pt x="187026" y="988103"/>
                  </a:lnTo>
                  <a:lnTo>
                    <a:pt x="157154" y="988356"/>
                  </a:lnTo>
                  <a:cubicBezTo>
                    <a:pt x="97402" y="992349"/>
                    <a:pt x="43399" y="1003218"/>
                    <a:pt x="2" y="1020638"/>
                  </a:cubicBezTo>
                  <a:lnTo>
                    <a:pt x="0" y="1020638"/>
                  </a:lnTo>
                  <a:cubicBezTo>
                    <a:pt x="9382" y="958866"/>
                    <a:pt x="102419" y="918774"/>
                    <a:pt x="226978" y="914532"/>
                  </a:cubicBezTo>
                  <a:lnTo>
                    <a:pt x="266248" y="916960"/>
                  </a:lnTo>
                  <a:lnTo>
                    <a:pt x="227315" y="901229"/>
                  </a:lnTo>
                  <a:cubicBezTo>
                    <a:pt x="169607" y="885228"/>
                    <a:pt x="115049" y="877618"/>
                    <a:pt x="68333" y="879699"/>
                  </a:cubicBezTo>
                  <a:lnTo>
                    <a:pt x="68331" y="879698"/>
                  </a:lnTo>
                  <a:cubicBezTo>
                    <a:pt x="107386" y="806113"/>
                    <a:pt x="274032" y="818103"/>
                    <a:pt x="440547" y="906479"/>
                  </a:cubicBezTo>
                  <a:lnTo>
                    <a:pt x="446257" y="910195"/>
                  </a:lnTo>
                  <a:lnTo>
                    <a:pt x="432639" y="458485"/>
                  </a:lnTo>
                  <a:lnTo>
                    <a:pt x="420603" y="445617"/>
                  </a:lnTo>
                  <a:cubicBezTo>
                    <a:pt x="405752" y="422067"/>
                    <a:pt x="396567" y="389534"/>
                    <a:pt x="396567" y="353599"/>
                  </a:cubicBezTo>
                  <a:cubicBezTo>
                    <a:pt x="396567" y="317664"/>
                    <a:pt x="405752" y="285131"/>
                    <a:pt x="420603" y="261582"/>
                  </a:cubicBezTo>
                  <a:lnTo>
                    <a:pt x="426513" y="255264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89F7C260-AE64-4E64-8DF3-C3D9738319CD}"/>
                </a:ext>
              </a:extLst>
            </p:cNvPr>
            <p:cNvSpPr/>
            <p:nvPr/>
          </p:nvSpPr>
          <p:spPr>
            <a:xfrm>
              <a:off x="2665129" y="3933128"/>
              <a:ext cx="499622" cy="60801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C8DF7442-59C6-4125-8019-3F33B1E97041}"/>
                </a:ext>
              </a:extLst>
            </p:cNvPr>
            <p:cNvSpPr/>
            <p:nvPr/>
          </p:nvSpPr>
          <p:spPr>
            <a:xfrm>
              <a:off x="2593817" y="4439685"/>
              <a:ext cx="663734" cy="1051098"/>
            </a:xfrm>
            <a:custGeom>
              <a:avLst/>
              <a:gdLst>
                <a:gd name="connsiteX0" fmla="*/ 418817 w 742427"/>
                <a:gd name="connsiteY0" fmla="*/ 0 h 1123200"/>
                <a:gd name="connsiteX1" fmla="*/ 541645 w 742427"/>
                <a:gd name="connsiteY1" fmla="*/ 0 h 1123200"/>
                <a:gd name="connsiteX2" fmla="*/ 533850 w 742427"/>
                <a:gd name="connsiteY2" fmla="*/ 258578 h 1123200"/>
                <a:gd name="connsiteX3" fmla="*/ 536659 w 742427"/>
                <a:gd name="connsiteY3" fmla="*/ 261582 h 1123200"/>
                <a:gd name="connsiteX4" fmla="*/ 560695 w 742427"/>
                <a:gd name="connsiteY4" fmla="*/ 353599 h 1123200"/>
                <a:gd name="connsiteX5" fmla="*/ 536659 w 742427"/>
                <a:gd name="connsiteY5" fmla="*/ 445617 h 1123200"/>
                <a:gd name="connsiteX6" fmla="*/ 527930 w 742427"/>
                <a:gd name="connsiteY6" fmla="*/ 454950 h 1123200"/>
                <a:gd name="connsiteX7" fmla="*/ 512898 w 742427"/>
                <a:gd name="connsiteY7" fmla="*/ 953563 h 1123200"/>
                <a:gd name="connsiteX8" fmla="*/ 521415 w 742427"/>
                <a:gd name="connsiteY8" fmla="*/ 959106 h 1123200"/>
                <a:gd name="connsiteX9" fmla="*/ 520520 w 742427"/>
                <a:gd name="connsiteY9" fmla="*/ 960792 h 1123200"/>
                <a:gd name="connsiteX10" fmla="*/ 533956 w 742427"/>
                <a:gd name="connsiteY10" fmla="*/ 962181 h 1123200"/>
                <a:gd name="connsiteX11" fmla="*/ 742427 w 742427"/>
                <a:gd name="connsiteY11" fmla="*/ 1123200 h 1123200"/>
                <a:gd name="connsiteX12" fmla="*/ 401093 w 742427"/>
                <a:gd name="connsiteY12" fmla="*/ 1035824 h 1123200"/>
                <a:gd name="connsiteX13" fmla="*/ 59759 w 742427"/>
                <a:gd name="connsiteY13" fmla="*/ 1123200 h 1123200"/>
                <a:gd name="connsiteX14" fmla="*/ 159733 w 742427"/>
                <a:gd name="connsiteY14" fmla="*/ 999632 h 1123200"/>
                <a:gd name="connsiteX15" fmla="*/ 187026 w 742427"/>
                <a:gd name="connsiteY15" fmla="*/ 988103 h 1123200"/>
                <a:gd name="connsiteX16" fmla="*/ 157154 w 742427"/>
                <a:gd name="connsiteY16" fmla="*/ 988356 h 1123200"/>
                <a:gd name="connsiteX17" fmla="*/ 2 w 742427"/>
                <a:gd name="connsiteY17" fmla="*/ 1020638 h 1123200"/>
                <a:gd name="connsiteX18" fmla="*/ 0 w 742427"/>
                <a:gd name="connsiteY18" fmla="*/ 1020638 h 1123200"/>
                <a:gd name="connsiteX19" fmla="*/ 226978 w 742427"/>
                <a:gd name="connsiteY19" fmla="*/ 914532 h 1123200"/>
                <a:gd name="connsiteX20" fmla="*/ 266248 w 742427"/>
                <a:gd name="connsiteY20" fmla="*/ 916960 h 1123200"/>
                <a:gd name="connsiteX21" fmla="*/ 227315 w 742427"/>
                <a:gd name="connsiteY21" fmla="*/ 901229 h 1123200"/>
                <a:gd name="connsiteX22" fmla="*/ 68333 w 742427"/>
                <a:gd name="connsiteY22" fmla="*/ 879699 h 1123200"/>
                <a:gd name="connsiteX23" fmla="*/ 68331 w 742427"/>
                <a:gd name="connsiteY23" fmla="*/ 879698 h 1123200"/>
                <a:gd name="connsiteX24" fmla="*/ 440547 w 742427"/>
                <a:gd name="connsiteY24" fmla="*/ 906479 h 1123200"/>
                <a:gd name="connsiteX25" fmla="*/ 446257 w 742427"/>
                <a:gd name="connsiteY25" fmla="*/ 910195 h 1123200"/>
                <a:gd name="connsiteX26" fmla="*/ 432639 w 742427"/>
                <a:gd name="connsiteY26" fmla="*/ 458485 h 1123200"/>
                <a:gd name="connsiteX27" fmla="*/ 420603 w 742427"/>
                <a:gd name="connsiteY27" fmla="*/ 445617 h 1123200"/>
                <a:gd name="connsiteX28" fmla="*/ 396567 w 742427"/>
                <a:gd name="connsiteY28" fmla="*/ 353599 h 1123200"/>
                <a:gd name="connsiteX29" fmla="*/ 420603 w 742427"/>
                <a:gd name="connsiteY29" fmla="*/ 261582 h 1123200"/>
                <a:gd name="connsiteX30" fmla="*/ 426513 w 742427"/>
                <a:gd name="connsiteY30" fmla="*/ 255264 h 112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42427" h="1123200">
                  <a:moveTo>
                    <a:pt x="418817" y="0"/>
                  </a:moveTo>
                  <a:lnTo>
                    <a:pt x="541645" y="0"/>
                  </a:lnTo>
                  <a:lnTo>
                    <a:pt x="533850" y="258578"/>
                  </a:lnTo>
                  <a:lnTo>
                    <a:pt x="536659" y="261582"/>
                  </a:lnTo>
                  <a:cubicBezTo>
                    <a:pt x="551510" y="285131"/>
                    <a:pt x="560695" y="317664"/>
                    <a:pt x="560695" y="353599"/>
                  </a:cubicBezTo>
                  <a:cubicBezTo>
                    <a:pt x="560695" y="389534"/>
                    <a:pt x="551510" y="422067"/>
                    <a:pt x="536659" y="445617"/>
                  </a:cubicBezTo>
                  <a:lnTo>
                    <a:pt x="527930" y="454950"/>
                  </a:lnTo>
                  <a:lnTo>
                    <a:pt x="512898" y="953563"/>
                  </a:lnTo>
                  <a:lnTo>
                    <a:pt x="521415" y="959106"/>
                  </a:lnTo>
                  <a:lnTo>
                    <a:pt x="520520" y="960792"/>
                  </a:lnTo>
                  <a:lnTo>
                    <a:pt x="533956" y="962181"/>
                  </a:lnTo>
                  <a:cubicBezTo>
                    <a:pt x="656466" y="988710"/>
                    <a:pt x="742427" y="1050816"/>
                    <a:pt x="742427" y="1123200"/>
                  </a:cubicBezTo>
                  <a:cubicBezTo>
                    <a:pt x="661849" y="1068196"/>
                    <a:pt x="535390" y="1035824"/>
                    <a:pt x="401093" y="1035824"/>
                  </a:cubicBezTo>
                  <a:cubicBezTo>
                    <a:pt x="266796" y="1035824"/>
                    <a:pt x="140337" y="1068195"/>
                    <a:pt x="59759" y="1123200"/>
                  </a:cubicBezTo>
                  <a:cubicBezTo>
                    <a:pt x="59759" y="1074944"/>
                    <a:pt x="97964" y="1031256"/>
                    <a:pt x="159733" y="999632"/>
                  </a:cubicBezTo>
                  <a:lnTo>
                    <a:pt x="187026" y="988103"/>
                  </a:lnTo>
                  <a:lnTo>
                    <a:pt x="157154" y="988356"/>
                  </a:lnTo>
                  <a:cubicBezTo>
                    <a:pt x="97402" y="992349"/>
                    <a:pt x="43399" y="1003218"/>
                    <a:pt x="2" y="1020638"/>
                  </a:cubicBezTo>
                  <a:lnTo>
                    <a:pt x="0" y="1020638"/>
                  </a:lnTo>
                  <a:cubicBezTo>
                    <a:pt x="9382" y="958866"/>
                    <a:pt x="102419" y="918774"/>
                    <a:pt x="226978" y="914532"/>
                  </a:cubicBezTo>
                  <a:lnTo>
                    <a:pt x="266248" y="916960"/>
                  </a:lnTo>
                  <a:lnTo>
                    <a:pt x="227315" y="901229"/>
                  </a:lnTo>
                  <a:cubicBezTo>
                    <a:pt x="169607" y="885228"/>
                    <a:pt x="115049" y="877618"/>
                    <a:pt x="68333" y="879699"/>
                  </a:cubicBezTo>
                  <a:lnTo>
                    <a:pt x="68331" y="879698"/>
                  </a:lnTo>
                  <a:cubicBezTo>
                    <a:pt x="107386" y="806113"/>
                    <a:pt x="274032" y="818103"/>
                    <a:pt x="440547" y="906479"/>
                  </a:cubicBezTo>
                  <a:lnTo>
                    <a:pt x="446257" y="910195"/>
                  </a:lnTo>
                  <a:lnTo>
                    <a:pt x="432639" y="458485"/>
                  </a:lnTo>
                  <a:lnTo>
                    <a:pt x="420603" y="445617"/>
                  </a:lnTo>
                  <a:cubicBezTo>
                    <a:pt x="405752" y="422067"/>
                    <a:pt x="396567" y="389534"/>
                    <a:pt x="396567" y="353599"/>
                  </a:cubicBezTo>
                  <a:cubicBezTo>
                    <a:pt x="396567" y="317664"/>
                    <a:pt x="405752" y="285131"/>
                    <a:pt x="420603" y="261582"/>
                  </a:cubicBezTo>
                  <a:lnTo>
                    <a:pt x="426513" y="255264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8BB4F81C-20CC-43A2-82E0-78DE9C30518A}"/>
                </a:ext>
              </a:extLst>
            </p:cNvPr>
            <p:cNvSpPr/>
            <p:nvPr/>
          </p:nvSpPr>
          <p:spPr>
            <a:xfrm>
              <a:off x="2064644" y="1551785"/>
              <a:ext cx="2504596" cy="3884070"/>
            </a:xfrm>
            <a:custGeom>
              <a:avLst/>
              <a:gdLst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914394 w 2504597"/>
                <a:gd name="connsiteY9" fmla="*/ 652825 h 3884068"/>
                <a:gd name="connsiteX10" fmla="*/ 842554 w 2504597"/>
                <a:gd name="connsiteY10" fmla="*/ 687982 h 3884068"/>
                <a:gd name="connsiteX11" fmla="*/ 828610 w 2504597"/>
                <a:gd name="connsiteY11" fmla="*/ 691474 h 3884068"/>
                <a:gd name="connsiteX12" fmla="*/ 804026 w 2504597"/>
                <a:gd name="connsiteY12" fmla="*/ 701162 h 3884068"/>
                <a:gd name="connsiteX13" fmla="*/ 745461 w 2504597"/>
                <a:gd name="connsiteY13" fmla="*/ 716872 h 3884068"/>
                <a:gd name="connsiteX14" fmla="*/ 729555 w 2504597"/>
                <a:gd name="connsiteY14" fmla="*/ 719679 h 3884068"/>
                <a:gd name="connsiteX15" fmla="*/ 749039 w 2504597"/>
                <a:gd name="connsiteY15" fmla="*/ 786365 h 3884068"/>
                <a:gd name="connsiteX16" fmla="*/ 747294 w 2504597"/>
                <a:gd name="connsiteY16" fmla="*/ 1056932 h 3884068"/>
                <a:gd name="connsiteX17" fmla="*/ 724457 w 2504597"/>
                <a:gd name="connsiteY17" fmla="*/ 1132698 h 3884068"/>
                <a:gd name="connsiteX18" fmla="*/ 735594 w 2504597"/>
                <a:gd name="connsiteY18" fmla="*/ 1133964 h 3884068"/>
                <a:gd name="connsiteX19" fmla="*/ 952704 w 2504597"/>
                <a:gd name="connsiteY19" fmla="*/ 1193202 h 3884068"/>
                <a:gd name="connsiteX20" fmla="*/ 1012580 w 2504597"/>
                <a:gd name="connsiteY20" fmla="*/ 1220872 h 3884068"/>
                <a:gd name="connsiteX21" fmla="*/ 1016037 w 2504597"/>
                <a:gd name="connsiteY21" fmla="*/ 1207305 h 3884068"/>
                <a:gd name="connsiteX22" fmla="*/ 978405 w 2504597"/>
                <a:gd name="connsiteY22" fmla="*/ 805025 h 3884068"/>
                <a:gd name="connsiteX23" fmla="*/ 1026779 w 2504597"/>
                <a:gd name="connsiteY23" fmla="*/ 566604 h 3884068"/>
                <a:gd name="connsiteX24" fmla="*/ 1013375 w 2504597"/>
                <a:gd name="connsiteY24" fmla="*/ 578504 h 3884068"/>
                <a:gd name="connsiteX25" fmla="*/ 1031819 w 2504597"/>
                <a:gd name="connsiteY25" fmla="*/ 615539 h 3884068"/>
                <a:gd name="connsiteX26" fmla="*/ 1073383 w 2504597"/>
                <a:gd name="connsiteY26" fmla="*/ 725582 h 3884068"/>
                <a:gd name="connsiteX27" fmla="*/ 1102797 w 2504597"/>
                <a:gd name="connsiteY27" fmla="*/ 1224049 h 3884068"/>
                <a:gd name="connsiteX28" fmla="*/ 1088580 w 2504597"/>
                <a:gd name="connsiteY28" fmla="*/ 1255991 h 3884068"/>
                <a:gd name="connsiteX29" fmla="*/ 1127671 w 2504597"/>
                <a:gd name="connsiteY29" fmla="*/ 1274056 h 3884068"/>
                <a:gd name="connsiteX30" fmla="*/ 1152710 w 2504597"/>
                <a:gd name="connsiteY30" fmla="*/ 1176371 h 3884068"/>
                <a:gd name="connsiteX31" fmla="*/ 1105566 w 2504597"/>
                <a:gd name="connsiteY31" fmla="*/ 740682 h 3884068"/>
                <a:gd name="connsiteX32" fmla="*/ 1056001 w 2504597"/>
                <a:gd name="connsiteY32" fmla="*/ 618910 h 3884068"/>
                <a:gd name="connsiteX33" fmla="*/ 1085704 w 2504597"/>
                <a:gd name="connsiteY33" fmla="*/ 272092 h 3884068"/>
                <a:gd name="connsiteX34" fmla="*/ 1090534 w 2504597"/>
                <a:gd name="connsiteY34" fmla="*/ 286516 h 3884068"/>
                <a:gd name="connsiteX35" fmla="*/ 1129023 w 2504597"/>
                <a:gd name="connsiteY35" fmla="*/ 327931 h 3884068"/>
                <a:gd name="connsiteX36" fmla="*/ 1179076 w 2504597"/>
                <a:gd name="connsiteY36" fmla="*/ 398961 h 3884068"/>
                <a:gd name="connsiteX37" fmla="*/ 1164482 w 2504597"/>
                <a:gd name="connsiteY37" fmla="*/ 374284 h 3884068"/>
                <a:gd name="connsiteX38" fmla="*/ 1106648 w 2504597"/>
                <a:gd name="connsiteY38" fmla="*/ 296235 h 3884068"/>
                <a:gd name="connsiteX39" fmla="*/ 952624 w 2504597"/>
                <a:gd name="connsiteY39" fmla="*/ 242 h 3884068"/>
                <a:gd name="connsiteX40" fmla="*/ 1271606 w 2504597"/>
                <a:gd name="connsiteY40" fmla="*/ 59187 h 3884068"/>
                <a:gd name="connsiteX41" fmla="*/ 1736293 w 2504597"/>
                <a:gd name="connsiteY41" fmla="*/ 484856 h 3884068"/>
                <a:gd name="connsiteX42" fmla="*/ 1249940 w 2504597"/>
                <a:gd name="connsiteY42" fmla="*/ 124746 h 3884068"/>
                <a:gd name="connsiteX43" fmla="*/ 1065607 w 2504597"/>
                <a:gd name="connsiteY43" fmla="*/ 78290 h 3884068"/>
                <a:gd name="connsiteX44" fmla="*/ 1008099 w 2504597"/>
                <a:gd name="connsiteY44" fmla="*/ 73028 h 3884068"/>
                <a:gd name="connsiteX45" fmla="*/ 1021644 w 2504597"/>
                <a:gd name="connsiteY45" fmla="*/ 78649 h 3884068"/>
                <a:gd name="connsiteX46" fmla="*/ 1114606 w 2504597"/>
                <a:gd name="connsiteY46" fmla="*/ 98875 h 3884068"/>
                <a:gd name="connsiteX47" fmla="*/ 1324615 w 2504597"/>
                <a:gd name="connsiteY47" fmla="*/ 178652 h 3884068"/>
                <a:gd name="connsiteX48" fmla="*/ 1728093 w 2504597"/>
                <a:gd name="connsiteY48" fmla="*/ 662733 h 3884068"/>
                <a:gd name="connsiteX49" fmla="*/ 1294363 w 2504597"/>
                <a:gd name="connsiteY49" fmla="*/ 240719 h 3884068"/>
                <a:gd name="connsiteX50" fmla="*/ 1194670 w 2504597"/>
                <a:gd name="connsiteY50" fmla="*/ 200757 h 3884068"/>
                <a:gd name="connsiteX51" fmla="*/ 1210014 w 2504597"/>
                <a:gd name="connsiteY51" fmla="*/ 215331 h 3884068"/>
                <a:gd name="connsiteX52" fmla="*/ 1290078 w 2504597"/>
                <a:gd name="connsiteY52" fmla="*/ 258014 h 3884068"/>
                <a:gd name="connsiteX53" fmla="*/ 1673675 w 2504597"/>
                <a:gd name="connsiteY53" fmla="*/ 740785 h 3884068"/>
                <a:gd name="connsiteX54" fmla="*/ 1523627 w 2504597"/>
                <a:gd name="connsiteY54" fmla="*/ 507074 h 3884068"/>
                <a:gd name="connsiteX55" fmla="*/ 1478128 w 2504597"/>
                <a:gd name="connsiteY55" fmla="*/ 465455 h 3884068"/>
                <a:gd name="connsiteX56" fmla="*/ 1538156 w 2504597"/>
                <a:gd name="connsiteY56" fmla="*/ 543973 h 3884068"/>
                <a:gd name="connsiteX57" fmla="*/ 1605157 w 2504597"/>
                <a:gd name="connsiteY57" fmla="*/ 1074812 h 3884068"/>
                <a:gd name="connsiteX58" fmla="*/ 1505897 w 2504597"/>
                <a:gd name="connsiteY58" fmla="*/ 669518 h 3884068"/>
                <a:gd name="connsiteX59" fmla="*/ 1496663 w 2504597"/>
                <a:gd name="connsiteY59" fmla="*/ 655834 h 3884068"/>
                <a:gd name="connsiteX60" fmla="*/ 1520330 w 2504597"/>
                <a:gd name="connsiteY60" fmla="*/ 719471 h 3884068"/>
                <a:gd name="connsiteX61" fmla="*/ 1431347 w 2504597"/>
                <a:gd name="connsiteY61" fmla="*/ 1255854 h 3884068"/>
                <a:gd name="connsiteX62" fmla="*/ 1421442 w 2504597"/>
                <a:gd name="connsiteY62" fmla="*/ 729408 h 3884068"/>
                <a:gd name="connsiteX63" fmla="*/ 1389465 w 2504597"/>
                <a:gd name="connsiteY63" fmla="*/ 651769 h 3884068"/>
                <a:gd name="connsiteX64" fmla="*/ 1425539 w 2504597"/>
                <a:gd name="connsiteY64" fmla="*/ 752455 h 3884068"/>
                <a:gd name="connsiteX65" fmla="*/ 1389757 w 2504597"/>
                <a:gd name="connsiteY65" fmla="*/ 1204115 h 3884068"/>
                <a:gd name="connsiteX66" fmla="*/ 1271029 w 2504597"/>
                <a:gd name="connsiteY66" fmla="*/ 554445 h 3884068"/>
                <a:gd name="connsiteX67" fmla="*/ 1232019 w 2504597"/>
                <a:gd name="connsiteY67" fmla="*/ 488484 h 3884068"/>
                <a:gd name="connsiteX68" fmla="*/ 1261257 w 2504597"/>
                <a:gd name="connsiteY68" fmla="*/ 542793 h 3884068"/>
                <a:gd name="connsiteX69" fmla="*/ 1312897 w 2504597"/>
                <a:gd name="connsiteY69" fmla="*/ 671638 h 3884068"/>
                <a:gd name="connsiteX70" fmla="*/ 1299257 w 2504597"/>
                <a:gd name="connsiteY70" fmla="*/ 1345235 h 3884068"/>
                <a:gd name="connsiteX71" fmla="*/ 1281283 w 2504597"/>
                <a:gd name="connsiteY71" fmla="*/ 1365458 h 3884068"/>
                <a:gd name="connsiteX72" fmla="*/ 1396905 w 2504597"/>
                <a:gd name="connsiteY72" fmla="*/ 1441244 h 3884068"/>
                <a:gd name="connsiteX73" fmla="*/ 1608698 w 2504597"/>
                <a:gd name="connsiteY73" fmla="*/ 1626344 h 3884068"/>
                <a:gd name="connsiteX74" fmla="*/ 2114548 w 2504597"/>
                <a:gd name="connsiteY74" fmla="*/ 2617928 h 3884068"/>
                <a:gd name="connsiteX75" fmla="*/ 2114376 w 2504597"/>
                <a:gd name="connsiteY75" fmla="*/ 2700073 h 3884068"/>
                <a:gd name="connsiteX76" fmla="*/ 2150557 w 2504597"/>
                <a:gd name="connsiteY76" fmla="*/ 2743452 h 3884068"/>
                <a:gd name="connsiteX77" fmla="*/ 2327989 w 2504597"/>
                <a:gd name="connsiteY77" fmla="*/ 2982250 h 3884068"/>
                <a:gd name="connsiteX78" fmla="*/ 2440546 w 2504597"/>
                <a:gd name="connsiteY78" fmla="*/ 3620104 h 3884068"/>
                <a:gd name="connsiteX79" fmla="*/ 2325818 w 2504597"/>
                <a:gd name="connsiteY79" fmla="*/ 3679338 h 3884068"/>
                <a:gd name="connsiteX80" fmla="*/ 2301353 w 2504597"/>
                <a:gd name="connsiteY80" fmla="*/ 3683320 h 3884068"/>
                <a:gd name="connsiteX81" fmla="*/ 2301168 w 2504597"/>
                <a:gd name="connsiteY81" fmla="*/ 3685595 h 3884068"/>
                <a:gd name="connsiteX82" fmla="*/ 2238115 w 2504597"/>
                <a:gd name="connsiteY82" fmla="*/ 3783833 h 3884068"/>
                <a:gd name="connsiteX83" fmla="*/ 1981668 w 2504597"/>
                <a:gd name="connsiteY83" fmla="*/ 3817185 h 3884068"/>
                <a:gd name="connsiteX84" fmla="*/ 1980144 w 2504597"/>
                <a:gd name="connsiteY84" fmla="*/ 3816176 h 3884068"/>
                <a:gd name="connsiteX85" fmla="*/ 1968062 w 2504597"/>
                <a:gd name="connsiteY85" fmla="*/ 3832810 h 3884068"/>
                <a:gd name="connsiteX86" fmla="*/ 1918606 w 2504597"/>
                <a:gd name="connsiteY86" fmla="*/ 3860611 h 3884068"/>
                <a:gd name="connsiteX87" fmla="*/ 1455484 w 2504597"/>
                <a:gd name="connsiteY87" fmla="*/ 3362289 h 3884068"/>
                <a:gd name="connsiteX88" fmla="*/ 1421742 w 2504597"/>
                <a:gd name="connsiteY88" fmla="*/ 3222397 h 3884068"/>
                <a:gd name="connsiteX89" fmla="*/ 1306791 w 2504597"/>
                <a:gd name="connsiteY89" fmla="*/ 3205176 h 3884068"/>
                <a:gd name="connsiteX90" fmla="*/ 1132542 w 2504597"/>
                <a:gd name="connsiteY90" fmla="*/ 3147613 h 3884068"/>
                <a:gd name="connsiteX91" fmla="*/ 1101070 w 2504597"/>
                <a:gd name="connsiteY91" fmla="*/ 3173435 h 3884068"/>
                <a:gd name="connsiteX92" fmla="*/ 1003832 w 2504597"/>
                <a:gd name="connsiteY92" fmla="*/ 3197325 h 3884068"/>
                <a:gd name="connsiteX93" fmla="*/ 759096 w 2504597"/>
                <a:gd name="connsiteY93" fmla="*/ 2954588 h 3884068"/>
                <a:gd name="connsiteX94" fmla="*/ 757729 w 2504597"/>
                <a:gd name="connsiteY94" fmla="*/ 2938077 h 3884068"/>
                <a:gd name="connsiteX95" fmla="*/ 700149 w 2504597"/>
                <a:gd name="connsiteY95" fmla="*/ 2898834 h 3884068"/>
                <a:gd name="connsiteX96" fmla="*/ 506988 w 2504597"/>
                <a:gd name="connsiteY96" fmla="*/ 2728055 h 3884068"/>
                <a:gd name="connsiteX97" fmla="*/ 154920 w 2504597"/>
                <a:gd name="connsiteY97" fmla="*/ 1274278 h 3884068"/>
                <a:gd name="connsiteX98" fmla="*/ 244564 w 2504597"/>
                <a:gd name="connsiteY98" fmla="*/ 1204416 h 3884068"/>
                <a:gd name="connsiteX99" fmla="*/ 243926 w 2504597"/>
                <a:gd name="connsiteY99" fmla="*/ 1203467 h 3884068"/>
                <a:gd name="connsiteX100" fmla="*/ 339195 w 2504597"/>
                <a:gd name="connsiteY100" fmla="*/ 727830 h 3884068"/>
                <a:gd name="connsiteX101" fmla="*/ 344338 w 2504597"/>
                <a:gd name="connsiteY101" fmla="*/ 724435 h 3884068"/>
                <a:gd name="connsiteX102" fmla="*/ 335590 w 2504597"/>
                <a:gd name="connsiteY102" fmla="*/ 723315 h 3884068"/>
                <a:gd name="connsiteX103" fmla="*/ 196078 w 2504597"/>
                <a:gd name="connsiteY103" fmla="*/ 682120 h 3884068"/>
                <a:gd name="connsiteX104" fmla="*/ 185117 w 2504597"/>
                <a:gd name="connsiteY104" fmla="*/ 675555 h 3884068"/>
                <a:gd name="connsiteX105" fmla="*/ 480317 w 2504597"/>
                <a:gd name="connsiteY105" fmla="*/ 634637 h 3884068"/>
                <a:gd name="connsiteX106" fmla="*/ 643694 w 2504597"/>
                <a:gd name="connsiteY106" fmla="*/ 526748 h 3884068"/>
                <a:gd name="connsiteX107" fmla="*/ 685434 w 2504597"/>
                <a:gd name="connsiteY107" fmla="*/ 606206 h 3884068"/>
                <a:gd name="connsiteX108" fmla="*/ 791872 w 2504597"/>
                <a:gd name="connsiteY108" fmla="*/ 591453 h 3884068"/>
                <a:gd name="connsiteX109" fmla="*/ 713561 w 2504597"/>
                <a:gd name="connsiteY109" fmla="*/ 26488 h 3884068"/>
                <a:gd name="connsiteX110" fmla="*/ 748671 w 2504597"/>
                <a:gd name="connsiteY110" fmla="*/ 29343 h 3884068"/>
                <a:gd name="connsiteX111" fmla="*/ 749293 w 2504597"/>
                <a:gd name="connsiteY111" fmla="*/ 28977 h 3884068"/>
                <a:gd name="connsiteX112" fmla="*/ 952624 w 2504597"/>
                <a:gd name="connsiteY112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085704 w 2504597"/>
                <a:gd name="connsiteY36" fmla="*/ 272092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1106648 w 2504597"/>
                <a:gd name="connsiteY41" fmla="*/ 296235 h 3884068"/>
                <a:gd name="connsiteX42" fmla="*/ 1085704 w 2504597"/>
                <a:gd name="connsiteY42" fmla="*/ 272092 h 3884068"/>
                <a:gd name="connsiteX43" fmla="*/ 952624 w 2504597"/>
                <a:gd name="connsiteY43" fmla="*/ 242 h 3884068"/>
                <a:gd name="connsiteX44" fmla="*/ 1271606 w 2504597"/>
                <a:gd name="connsiteY44" fmla="*/ 59187 h 3884068"/>
                <a:gd name="connsiteX45" fmla="*/ 1736293 w 2504597"/>
                <a:gd name="connsiteY45" fmla="*/ 484856 h 3884068"/>
                <a:gd name="connsiteX46" fmla="*/ 1249940 w 2504597"/>
                <a:gd name="connsiteY46" fmla="*/ 124746 h 3884068"/>
                <a:gd name="connsiteX47" fmla="*/ 1065607 w 2504597"/>
                <a:gd name="connsiteY47" fmla="*/ 78290 h 3884068"/>
                <a:gd name="connsiteX48" fmla="*/ 1008099 w 2504597"/>
                <a:gd name="connsiteY48" fmla="*/ 73028 h 3884068"/>
                <a:gd name="connsiteX49" fmla="*/ 1021644 w 2504597"/>
                <a:gd name="connsiteY49" fmla="*/ 78649 h 3884068"/>
                <a:gd name="connsiteX50" fmla="*/ 1114606 w 2504597"/>
                <a:gd name="connsiteY50" fmla="*/ 98875 h 3884068"/>
                <a:gd name="connsiteX51" fmla="*/ 1324615 w 2504597"/>
                <a:gd name="connsiteY51" fmla="*/ 178652 h 3884068"/>
                <a:gd name="connsiteX52" fmla="*/ 1728093 w 2504597"/>
                <a:gd name="connsiteY52" fmla="*/ 662733 h 3884068"/>
                <a:gd name="connsiteX53" fmla="*/ 1294363 w 2504597"/>
                <a:gd name="connsiteY53" fmla="*/ 240719 h 3884068"/>
                <a:gd name="connsiteX54" fmla="*/ 1194670 w 2504597"/>
                <a:gd name="connsiteY54" fmla="*/ 200757 h 3884068"/>
                <a:gd name="connsiteX55" fmla="*/ 1210014 w 2504597"/>
                <a:gd name="connsiteY55" fmla="*/ 215331 h 3884068"/>
                <a:gd name="connsiteX56" fmla="*/ 1290078 w 2504597"/>
                <a:gd name="connsiteY56" fmla="*/ 258014 h 3884068"/>
                <a:gd name="connsiteX57" fmla="*/ 1673675 w 2504597"/>
                <a:gd name="connsiteY57" fmla="*/ 740785 h 3884068"/>
                <a:gd name="connsiteX58" fmla="*/ 1523627 w 2504597"/>
                <a:gd name="connsiteY58" fmla="*/ 507074 h 3884068"/>
                <a:gd name="connsiteX59" fmla="*/ 1478128 w 2504597"/>
                <a:gd name="connsiteY59" fmla="*/ 465455 h 3884068"/>
                <a:gd name="connsiteX60" fmla="*/ 1538156 w 2504597"/>
                <a:gd name="connsiteY60" fmla="*/ 543973 h 3884068"/>
                <a:gd name="connsiteX61" fmla="*/ 1605157 w 2504597"/>
                <a:gd name="connsiteY61" fmla="*/ 1074812 h 3884068"/>
                <a:gd name="connsiteX62" fmla="*/ 1505897 w 2504597"/>
                <a:gd name="connsiteY62" fmla="*/ 669518 h 3884068"/>
                <a:gd name="connsiteX63" fmla="*/ 1496663 w 2504597"/>
                <a:gd name="connsiteY63" fmla="*/ 655834 h 3884068"/>
                <a:gd name="connsiteX64" fmla="*/ 1520330 w 2504597"/>
                <a:gd name="connsiteY64" fmla="*/ 719471 h 3884068"/>
                <a:gd name="connsiteX65" fmla="*/ 1431347 w 2504597"/>
                <a:gd name="connsiteY65" fmla="*/ 1255854 h 3884068"/>
                <a:gd name="connsiteX66" fmla="*/ 1421442 w 2504597"/>
                <a:gd name="connsiteY66" fmla="*/ 729408 h 3884068"/>
                <a:gd name="connsiteX67" fmla="*/ 1389465 w 2504597"/>
                <a:gd name="connsiteY67" fmla="*/ 651769 h 3884068"/>
                <a:gd name="connsiteX68" fmla="*/ 1425539 w 2504597"/>
                <a:gd name="connsiteY68" fmla="*/ 752455 h 3884068"/>
                <a:gd name="connsiteX69" fmla="*/ 1389757 w 2504597"/>
                <a:gd name="connsiteY69" fmla="*/ 1204115 h 3884068"/>
                <a:gd name="connsiteX70" fmla="*/ 1271029 w 2504597"/>
                <a:gd name="connsiteY70" fmla="*/ 554445 h 3884068"/>
                <a:gd name="connsiteX71" fmla="*/ 1232019 w 2504597"/>
                <a:gd name="connsiteY71" fmla="*/ 488484 h 3884068"/>
                <a:gd name="connsiteX72" fmla="*/ 1261257 w 2504597"/>
                <a:gd name="connsiteY72" fmla="*/ 542793 h 3884068"/>
                <a:gd name="connsiteX73" fmla="*/ 1312897 w 2504597"/>
                <a:gd name="connsiteY73" fmla="*/ 671638 h 3884068"/>
                <a:gd name="connsiteX74" fmla="*/ 1299257 w 2504597"/>
                <a:gd name="connsiteY74" fmla="*/ 1345235 h 3884068"/>
                <a:gd name="connsiteX75" fmla="*/ 1281283 w 2504597"/>
                <a:gd name="connsiteY75" fmla="*/ 1365458 h 3884068"/>
                <a:gd name="connsiteX76" fmla="*/ 1396905 w 2504597"/>
                <a:gd name="connsiteY76" fmla="*/ 1441244 h 3884068"/>
                <a:gd name="connsiteX77" fmla="*/ 1608698 w 2504597"/>
                <a:gd name="connsiteY77" fmla="*/ 1626344 h 3884068"/>
                <a:gd name="connsiteX78" fmla="*/ 2114548 w 2504597"/>
                <a:gd name="connsiteY78" fmla="*/ 2617928 h 3884068"/>
                <a:gd name="connsiteX79" fmla="*/ 2114376 w 2504597"/>
                <a:gd name="connsiteY79" fmla="*/ 2700073 h 3884068"/>
                <a:gd name="connsiteX80" fmla="*/ 2150557 w 2504597"/>
                <a:gd name="connsiteY80" fmla="*/ 2743452 h 3884068"/>
                <a:gd name="connsiteX81" fmla="*/ 2327989 w 2504597"/>
                <a:gd name="connsiteY81" fmla="*/ 2982250 h 3884068"/>
                <a:gd name="connsiteX82" fmla="*/ 2440546 w 2504597"/>
                <a:gd name="connsiteY82" fmla="*/ 3620104 h 3884068"/>
                <a:gd name="connsiteX83" fmla="*/ 2325818 w 2504597"/>
                <a:gd name="connsiteY83" fmla="*/ 3679338 h 3884068"/>
                <a:gd name="connsiteX84" fmla="*/ 2301353 w 2504597"/>
                <a:gd name="connsiteY84" fmla="*/ 3683320 h 3884068"/>
                <a:gd name="connsiteX85" fmla="*/ 2301168 w 2504597"/>
                <a:gd name="connsiteY85" fmla="*/ 3685595 h 3884068"/>
                <a:gd name="connsiteX86" fmla="*/ 2238115 w 2504597"/>
                <a:gd name="connsiteY86" fmla="*/ 3783833 h 3884068"/>
                <a:gd name="connsiteX87" fmla="*/ 1981668 w 2504597"/>
                <a:gd name="connsiteY87" fmla="*/ 3817185 h 3884068"/>
                <a:gd name="connsiteX88" fmla="*/ 1980144 w 2504597"/>
                <a:gd name="connsiteY88" fmla="*/ 3816176 h 3884068"/>
                <a:gd name="connsiteX89" fmla="*/ 1968062 w 2504597"/>
                <a:gd name="connsiteY89" fmla="*/ 3832810 h 3884068"/>
                <a:gd name="connsiteX90" fmla="*/ 1918606 w 2504597"/>
                <a:gd name="connsiteY90" fmla="*/ 3860611 h 3884068"/>
                <a:gd name="connsiteX91" fmla="*/ 1455484 w 2504597"/>
                <a:gd name="connsiteY91" fmla="*/ 3362289 h 3884068"/>
                <a:gd name="connsiteX92" fmla="*/ 1421742 w 2504597"/>
                <a:gd name="connsiteY92" fmla="*/ 3222397 h 3884068"/>
                <a:gd name="connsiteX93" fmla="*/ 1306791 w 2504597"/>
                <a:gd name="connsiteY93" fmla="*/ 3205176 h 3884068"/>
                <a:gd name="connsiteX94" fmla="*/ 1132542 w 2504597"/>
                <a:gd name="connsiteY94" fmla="*/ 3147613 h 3884068"/>
                <a:gd name="connsiteX95" fmla="*/ 1101070 w 2504597"/>
                <a:gd name="connsiteY95" fmla="*/ 3173435 h 3884068"/>
                <a:gd name="connsiteX96" fmla="*/ 1003832 w 2504597"/>
                <a:gd name="connsiteY96" fmla="*/ 3197325 h 3884068"/>
                <a:gd name="connsiteX97" fmla="*/ 759096 w 2504597"/>
                <a:gd name="connsiteY97" fmla="*/ 2954588 h 3884068"/>
                <a:gd name="connsiteX98" fmla="*/ 757729 w 2504597"/>
                <a:gd name="connsiteY98" fmla="*/ 2938077 h 3884068"/>
                <a:gd name="connsiteX99" fmla="*/ 700149 w 2504597"/>
                <a:gd name="connsiteY99" fmla="*/ 2898834 h 3884068"/>
                <a:gd name="connsiteX100" fmla="*/ 506988 w 2504597"/>
                <a:gd name="connsiteY100" fmla="*/ 2728055 h 3884068"/>
                <a:gd name="connsiteX101" fmla="*/ 154920 w 2504597"/>
                <a:gd name="connsiteY101" fmla="*/ 1274278 h 3884068"/>
                <a:gd name="connsiteX102" fmla="*/ 244564 w 2504597"/>
                <a:gd name="connsiteY102" fmla="*/ 1204416 h 3884068"/>
                <a:gd name="connsiteX103" fmla="*/ 243926 w 2504597"/>
                <a:gd name="connsiteY103" fmla="*/ 1203467 h 3884068"/>
                <a:gd name="connsiteX104" fmla="*/ 339195 w 2504597"/>
                <a:gd name="connsiteY104" fmla="*/ 727830 h 3884068"/>
                <a:gd name="connsiteX105" fmla="*/ 344338 w 2504597"/>
                <a:gd name="connsiteY105" fmla="*/ 724435 h 3884068"/>
                <a:gd name="connsiteX106" fmla="*/ 335590 w 2504597"/>
                <a:gd name="connsiteY106" fmla="*/ 723315 h 3884068"/>
                <a:gd name="connsiteX107" fmla="*/ 196078 w 2504597"/>
                <a:gd name="connsiteY107" fmla="*/ 682120 h 3884068"/>
                <a:gd name="connsiteX108" fmla="*/ 185117 w 2504597"/>
                <a:gd name="connsiteY108" fmla="*/ 675555 h 3884068"/>
                <a:gd name="connsiteX109" fmla="*/ 480317 w 2504597"/>
                <a:gd name="connsiteY109" fmla="*/ 634637 h 3884068"/>
                <a:gd name="connsiteX110" fmla="*/ 685434 w 2504597"/>
                <a:gd name="connsiteY110" fmla="*/ 606206 h 3884068"/>
                <a:gd name="connsiteX111" fmla="*/ 791872 w 2504597"/>
                <a:gd name="connsiteY111" fmla="*/ 591453 h 3884068"/>
                <a:gd name="connsiteX112" fmla="*/ 713561 w 2504597"/>
                <a:gd name="connsiteY112" fmla="*/ 26488 h 3884068"/>
                <a:gd name="connsiteX113" fmla="*/ 748671 w 2504597"/>
                <a:gd name="connsiteY113" fmla="*/ 29343 h 3884068"/>
                <a:gd name="connsiteX114" fmla="*/ 749293 w 2504597"/>
                <a:gd name="connsiteY114" fmla="*/ 28977 h 3884068"/>
                <a:gd name="connsiteX115" fmla="*/ 952624 w 2504597"/>
                <a:gd name="connsiteY115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085704 w 2504597"/>
                <a:gd name="connsiteY36" fmla="*/ 272092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1106648 w 2504597"/>
                <a:gd name="connsiteY41" fmla="*/ 296235 h 3884068"/>
                <a:gd name="connsiteX42" fmla="*/ 1085704 w 2504597"/>
                <a:gd name="connsiteY42" fmla="*/ 272092 h 3884068"/>
                <a:gd name="connsiteX43" fmla="*/ 952624 w 2504597"/>
                <a:gd name="connsiteY43" fmla="*/ 242 h 3884068"/>
                <a:gd name="connsiteX44" fmla="*/ 1271606 w 2504597"/>
                <a:gd name="connsiteY44" fmla="*/ 59187 h 3884068"/>
                <a:gd name="connsiteX45" fmla="*/ 1736293 w 2504597"/>
                <a:gd name="connsiteY45" fmla="*/ 484856 h 3884068"/>
                <a:gd name="connsiteX46" fmla="*/ 1249940 w 2504597"/>
                <a:gd name="connsiteY46" fmla="*/ 124746 h 3884068"/>
                <a:gd name="connsiteX47" fmla="*/ 1065607 w 2504597"/>
                <a:gd name="connsiteY47" fmla="*/ 78290 h 3884068"/>
                <a:gd name="connsiteX48" fmla="*/ 1008099 w 2504597"/>
                <a:gd name="connsiteY48" fmla="*/ 73028 h 3884068"/>
                <a:gd name="connsiteX49" fmla="*/ 1021644 w 2504597"/>
                <a:gd name="connsiteY49" fmla="*/ 78649 h 3884068"/>
                <a:gd name="connsiteX50" fmla="*/ 1114606 w 2504597"/>
                <a:gd name="connsiteY50" fmla="*/ 98875 h 3884068"/>
                <a:gd name="connsiteX51" fmla="*/ 1324615 w 2504597"/>
                <a:gd name="connsiteY51" fmla="*/ 178652 h 3884068"/>
                <a:gd name="connsiteX52" fmla="*/ 1728093 w 2504597"/>
                <a:gd name="connsiteY52" fmla="*/ 662733 h 3884068"/>
                <a:gd name="connsiteX53" fmla="*/ 1294363 w 2504597"/>
                <a:gd name="connsiteY53" fmla="*/ 240719 h 3884068"/>
                <a:gd name="connsiteX54" fmla="*/ 1194670 w 2504597"/>
                <a:gd name="connsiteY54" fmla="*/ 200757 h 3884068"/>
                <a:gd name="connsiteX55" fmla="*/ 1210014 w 2504597"/>
                <a:gd name="connsiteY55" fmla="*/ 215331 h 3884068"/>
                <a:gd name="connsiteX56" fmla="*/ 1290078 w 2504597"/>
                <a:gd name="connsiteY56" fmla="*/ 258014 h 3884068"/>
                <a:gd name="connsiteX57" fmla="*/ 1673675 w 2504597"/>
                <a:gd name="connsiteY57" fmla="*/ 740785 h 3884068"/>
                <a:gd name="connsiteX58" fmla="*/ 1523627 w 2504597"/>
                <a:gd name="connsiteY58" fmla="*/ 507074 h 3884068"/>
                <a:gd name="connsiteX59" fmla="*/ 1478128 w 2504597"/>
                <a:gd name="connsiteY59" fmla="*/ 465455 h 3884068"/>
                <a:gd name="connsiteX60" fmla="*/ 1538156 w 2504597"/>
                <a:gd name="connsiteY60" fmla="*/ 543973 h 3884068"/>
                <a:gd name="connsiteX61" fmla="*/ 1605157 w 2504597"/>
                <a:gd name="connsiteY61" fmla="*/ 1074812 h 3884068"/>
                <a:gd name="connsiteX62" fmla="*/ 1505897 w 2504597"/>
                <a:gd name="connsiteY62" fmla="*/ 669518 h 3884068"/>
                <a:gd name="connsiteX63" fmla="*/ 1496663 w 2504597"/>
                <a:gd name="connsiteY63" fmla="*/ 655834 h 3884068"/>
                <a:gd name="connsiteX64" fmla="*/ 1520330 w 2504597"/>
                <a:gd name="connsiteY64" fmla="*/ 719471 h 3884068"/>
                <a:gd name="connsiteX65" fmla="*/ 1431347 w 2504597"/>
                <a:gd name="connsiteY65" fmla="*/ 1255854 h 3884068"/>
                <a:gd name="connsiteX66" fmla="*/ 1421442 w 2504597"/>
                <a:gd name="connsiteY66" fmla="*/ 729408 h 3884068"/>
                <a:gd name="connsiteX67" fmla="*/ 1389465 w 2504597"/>
                <a:gd name="connsiteY67" fmla="*/ 651769 h 3884068"/>
                <a:gd name="connsiteX68" fmla="*/ 1425539 w 2504597"/>
                <a:gd name="connsiteY68" fmla="*/ 752455 h 3884068"/>
                <a:gd name="connsiteX69" fmla="*/ 1389757 w 2504597"/>
                <a:gd name="connsiteY69" fmla="*/ 1204115 h 3884068"/>
                <a:gd name="connsiteX70" fmla="*/ 1271029 w 2504597"/>
                <a:gd name="connsiteY70" fmla="*/ 554445 h 3884068"/>
                <a:gd name="connsiteX71" fmla="*/ 1232019 w 2504597"/>
                <a:gd name="connsiteY71" fmla="*/ 488484 h 3884068"/>
                <a:gd name="connsiteX72" fmla="*/ 1261257 w 2504597"/>
                <a:gd name="connsiteY72" fmla="*/ 542793 h 3884068"/>
                <a:gd name="connsiteX73" fmla="*/ 1312897 w 2504597"/>
                <a:gd name="connsiteY73" fmla="*/ 671638 h 3884068"/>
                <a:gd name="connsiteX74" fmla="*/ 1299257 w 2504597"/>
                <a:gd name="connsiteY74" fmla="*/ 1345235 h 3884068"/>
                <a:gd name="connsiteX75" fmla="*/ 1281283 w 2504597"/>
                <a:gd name="connsiteY75" fmla="*/ 1365458 h 3884068"/>
                <a:gd name="connsiteX76" fmla="*/ 1396905 w 2504597"/>
                <a:gd name="connsiteY76" fmla="*/ 1441244 h 3884068"/>
                <a:gd name="connsiteX77" fmla="*/ 1608698 w 2504597"/>
                <a:gd name="connsiteY77" fmla="*/ 1626344 h 3884068"/>
                <a:gd name="connsiteX78" fmla="*/ 2114548 w 2504597"/>
                <a:gd name="connsiteY78" fmla="*/ 2617928 h 3884068"/>
                <a:gd name="connsiteX79" fmla="*/ 2114376 w 2504597"/>
                <a:gd name="connsiteY79" fmla="*/ 2700073 h 3884068"/>
                <a:gd name="connsiteX80" fmla="*/ 2150557 w 2504597"/>
                <a:gd name="connsiteY80" fmla="*/ 2743452 h 3884068"/>
                <a:gd name="connsiteX81" fmla="*/ 2327989 w 2504597"/>
                <a:gd name="connsiteY81" fmla="*/ 2982250 h 3884068"/>
                <a:gd name="connsiteX82" fmla="*/ 2440546 w 2504597"/>
                <a:gd name="connsiteY82" fmla="*/ 3620104 h 3884068"/>
                <a:gd name="connsiteX83" fmla="*/ 2325818 w 2504597"/>
                <a:gd name="connsiteY83" fmla="*/ 3679338 h 3884068"/>
                <a:gd name="connsiteX84" fmla="*/ 2301353 w 2504597"/>
                <a:gd name="connsiteY84" fmla="*/ 3683320 h 3884068"/>
                <a:gd name="connsiteX85" fmla="*/ 2301168 w 2504597"/>
                <a:gd name="connsiteY85" fmla="*/ 3685595 h 3884068"/>
                <a:gd name="connsiteX86" fmla="*/ 2238115 w 2504597"/>
                <a:gd name="connsiteY86" fmla="*/ 3783833 h 3884068"/>
                <a:gd name="connsiteX87" fmla="*/ 1981668 w 2504597"/>
                <a:gd name="connsiteY87" fmla="*/ 3817185 h 3884068"/>
                <a:gd name="connsiteX88" fmla="*/ 1980144 w 2504597"/>
                <a:gd name="connsiteY88" fmla="*/ 3816176 h 3884068"/>
                <a:gd name="connsiteX89" fmla="*/ 1968062 w 2504597"/>
                <a:gd name="connsiteY89" fmla="*/ 3832810 h 3884068"/>
                <a:gd name="connsiteX90" fmla="*/ 1918606 w 2504597"/>
                <a:gd name="connsiteY90" fmla="*/ 3860611 h 3884068"/>
                <a:gd name="connsiteX91" fmla="*/ 1455484 w 2504597"/>
                <a:gd name="connsiteY91" fmla="*/ 3362289 h 3884068"/>
                <a:gd name="connsiteX92" fmla="*/ 1421742 w 2504597"/>
                <a:gd name="connsiteY92" fmla="*/ 3222397 h 3884068"/>
                <a:gd name="connsiteX93" fmla="*/ 1306791 w 2504597"/>
                <a:gd name="connsiteY93" fmla="*/ 3205176 h 3884068"/>
                <a:gd name="connsiteX94" fmla="*/ 1132542 w 2504597"/>
                <a:gd name="connsiteY94" fmla="*/ 3147613 h 3884068"/>
                <a:gd name="connsiteX95" fmla="*/ 1101070 w 2504597"/>
                <a:gd name="connsiteY95" fmla="*/ 3173435 h 3884068"/>
                <a:gd name="connsiteX96" fmla="*/ 1003832 w 2504597"/>
                <a:gd name="connsiteY96" fmla="*/ 3197325 h 3884068"/>
                <a:gd name="connsiteX97" fmla="*/ 759096 w 2504597"/>
                <a:gd name="connsiteY97" fmla="*/ 2954588 h 3884068"/>
                <a:gd name="connsiteX98" fmla="*/ 757729 w 2504597"/>
                <a:gd name="connsiteY98" fmla="*/ 2938077 h 3884068"/>
                <a:gd name="connsiteX99" fmla="*/ 700149 w 2504597"/>
                <a:gd name="connsiteY99" fmla="*/ 2898834 h 3884068"/>
                <a:gd name="connsiteX100" fmla="*/ 506988 w 2504597"/>
                <a:gd name="connsiteY100" fmla="*/ 2728055 h 3884068"/>
                <a:gd name="connsiteX101" fmla="*/ 154920 w 2504597"/>
                <a:gd name="connsiteY101" fmla="*/ 1274278 h 3884068"/>
                <a:gd name="connsiteX102" fmla="*/ 244564 w 2504597"/>
                <a:gd name="connsiteY102" fmla="*/ 1204416 h 3884068"/>
                <a:gd name="connsiteX103" fmla="*/ 243926 w 2504597"/>
                <a:gd name="connsiteY103" fmla="*/ 1203467 h 3884068"/>
                <a:gd name="connsiteX104" fmla="*/ 339195 w 2504597"/>
                <a:gd name="connsiteY104" fmla="*/ 727830 h 3884068"/>
                <a:gd name="connsiteX105" fmla="*/ 344338 w 2504597"/>
                <a:gd name="connsiteY105" fmla="*/ 724435 h 3884068"/>
                <a:gd name="connsiteX106" fmla="*/ 335590 w 2504597"/>
                <a:gd name="connsiteY106" fmla="*/ 723315 h 3884068"/>
                <a:gd name="connsiteX107" fmla="*/ 196078 w 2504597"/>
                <a:gd name="connsiteY107" fmla="*/ 682120 h 3884068"/>
                <a:gd name="connsiteX108" fmla="*/ 185117 w 2504597"/>
                <a:gd name="connsiteY108" fmla="*/ 675555 h 3884068"/>
                <a:gd name="connsiteX109" fmla="*/ 685434 w 2504597"/>
                <a:gd name="connsiteY109" fmla="*/ 606206 h 3884068"/>
                <a:gd name="connsiteX110" fmla="*/ 791872 w 2504597"/>
                <a:gd name="connsiteY110" fmla="*/ 591453 h 3884068"/>
                <a:gd name="connsiteX111" fmla="*/ 713561 w 2504597"/>
                <a:gd name="connsiteY111" fmla="*/ 26488 h 3884068"/>
                <a:gd name="connsiteX112" fmla="*/ 748671 w 2504597"/>
                <a:gd name="connsiteY112" fmla="*/ 29343 h 3884068"/>
                <a:gd name="connsiteX113" fmla="*/ 749293 w 2504597"/>
                <a:gd name="connsiteY113" fmla="*/ 28977 h 3884068"/>
                <a:gd name="connsiteX114" fmla="*/ 952624 w 2504597"/>
                <a:gd name="connsiteY114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085704 w 2504597"/>
                <a:gd name="connsiteY36" fmla="*/ 272092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1106648 w 2504597"/>
                <a:gd name="connsiteY41" fmla="*/ 296235 h 3884068"/>
                <a:gd name="connsiteX42" fmla="*/ 1085704 w 2504597"/>
                <a:gd name="connsiteY42" fmla="*/ 272092 h 3884068"/>
                <a:gd name="connsiteX43" fmla="*/ 952624 w 2504597"/>
                <a:gd name="connsiteY43" fmla="*/ 242 h 3884068"/>
                <a:gd name="connsiteX44" fmla="*/ 1271606 w 2504597"/>
                <a:gd name="connsiteY44" fmla="*/ 59187 h 3884068"/>
                <a:gd name="connsiteX45" fmla="*/ 1736293 w 2504597"/>
                <a:gd name="connsiteY45" fmla="*/ 484856 h 3884068"/>
                <a:gd name="connsiteX46" fmla="*/ 1249940 w 2504597"/>
                <a:gd name="connsiteY46" fmla="*/ 124746 h 3884068"/>
                <a:gd name="connsiteX47" fmla="*/ 1065607 w 2504597"/>
                <a:gd name="connsiteY47" fmla="*/ 78290 h 3884068"/>
                <a:gd name="connsiteX48" fmla="*/ 1008099 w 2504597"/>
                <a:gd name="connsiteY48" fmla="*/ 73028 h 3884068"/>
                <a:gd name="connsiteX49" fmla="*/ 1021644 w 2504597"/>
                <a:gd name="connsiteY49" fmla="*/ 78649 h 3884068"/>
                <a:gd name="connsiteX50" fmla="*/ 1114606 w 2504597"/>
                <a:gd name="connsiteY50" fmla="*/ 98875 h 3884068"/>
                <a:gd name="connsiteX51" fmla="*/ 1324615 w 2504597"/>
                <a:gd name="connsiteY51" fmla="*/ 178652 h 3884068"/>
                <a:gd name="connsiteX52" fmla="*/ 1728093 w 2504597"/>
                <a:gd name="connsiteY52" fmla="*/ 662733 h 3884068"/>
                <a:gd name="connsiteX53" fmla="*/ 1294363 w 2504597"/>
                <a:gd name="connsiteY53" fmla="*/ 240719 h 3884068"/>
                <a:gd name="connsiteX54" fmla="*/ 1194670 w 2504597"/>
                <a:gd name="connsiteY54" fmla="*/ 200757 h 3884068"/>
                <a:gd name="connsiteX55" fmla="*/ 1210014 w 2504597"/>
                <a:gd name="connsiteY55" fmla="*/ 215331 h 3884068"/>
                <a:gd name="connsiteX56" fmla="*/ 1290078 w 2504597"/>
                <a:gd name="connsiteY56" fmla="*/ 258014 h 3884068"/>
                <a:gd name="connsiteX57" fmla="*/ 1673675 w 2504597"/>
                <a:gd name="connsiteY57" fmla="*/ 740785 h 3884068"/>
                <a:gd name="connsiteX58" fmla="*/ 1523627 w 2504597"/>
                <a:gd name="connsiteY58" fmla="*/ 507074 h 3884068"/>
                <a:gd name="connsiteX59" fmla="*/ 1478128 w 2504597"/>
                <a:gd name="connsiteY59" fmla="*/ 465455 h 3884068"/>
                <a:gd name="connsiteX60" fmla="*/ 1538156 w 2504597"/>
                <a:gd name="connsiteY60" fmla="*/ 543973 h 3884068"/>
                <a:gd name="connsiteX61" fmla="*/ 1605157 w 2504597"/>
                <a:gd name="connsiteY61" fmla="*/ 1074812 h 3884068"/>
                <a:gd name="connsiteX62" fmla="*/ 1505897 w 2504597"/>
                <a:gd name="connsiteY62" fmla="*/ 669518 h 3884068"/>
                <a:gd name="connsiteX63" fmla="*/ 1496663 w 2504597"/>
                <a:gd name="connsiteY63" fmla="*/ 655834 h 3884068"/>
                <a:gd name="connsiteX64" fmla="*/ 1520330 w 2504597"/>
                <a:gd name="connsiteY64" fmla="*/ 719471 h 3884068"/>
                <a:gd name="connsiteX65" fmla="*/ 1431347 w 2504597"/>
                <a:gd name="connsiteY65" fmla="*/ 1255854 h 3884068"/>
                <a:gd name="connsiteX66" fmla="*/ 1421442 w 2504597"/>
                <a:gd name="connsiteY66" fmla="*/ 729408 h 3884068"/>
                <a:gd name="connsiteX67" fmla="*/ 1389465 w 2504597"/>
                <a:gd name="connsiteY67" fmla="*/ 651769 h 3884068"/>
                <a:gd name="connsiteX68" fmla="*/ 1425539 w 2504597"/>
                <a:gd name="connsiteY68" fmla="*/ 752455 h 3884068"/>
                <a:gd name="connsiteX69" fmla="*/ 1389757 w 2504597"/>
                <a:gd name="connsiteY69" fmla="*/ 1204115 h 3884068"/>
                <a:gd name="connsiteX70" fmla="*/ 1271029 w 2504597"/>
                <a:gd name="connsiteY70" fmla="*/ 554445 h 3884068"/>
                <a:gd name="connsiteX71" fmla="*/ 1232019 w 2504597"/>
                <a:gd name="connsiteY71" fmla="*/ 488484 h 3884068"/>
                <a:gd name="connsiteX72" fmla="*/ 1261257 w 2504597"/>
                <a:gd name="connsiteY72" fmla="*/ 542793 h 3884068"/>
                <a:gd name="connsiteX73" fmla="*/ 1312897 w 2504597"/>
                <a:gd name="connsiteY73" fmla="*/ 671638 h 3884068"/>
                <a:gd name="connsiteX74" fmla="*/ 1299257 w 2504597"/>
                <a:gd name="connsiteY74" fmla="*/ 1345235 h 3884068"/>
                <a:gd name="connsiteX75" fmla="*/ 1281283 w 2504597"/>
                <a:gd name="connsiteY75" fmla="*/ 1365458 h 3884068"/>
                <a:gd name="connsiteX76" fmla="*/ 1396905 w 2504597"/>
                <a:gd name="connsiteY76" fmla="*/ 1441244 h 3884068"/>
                <a:gd name="connsiteX77" fmla="*/ 1608698 w 2504597"/>
                <a:gd name="connsiteY77" fmla="*/ 1626344 h 3884068"/>
                <a:gd name="connsiteX78" fmla="*/ 2114548 w 2504597"/>
                <a:gd name="connsiteY78" fmla="*/ 2617928 h 3884068"/>
                <a:gd name="connsiteX79" fmla="*/ 2114376 w 2504597"/>
                <a:gd name="connsiteY79" fmla="*/ 2700073 h 3884068"/>
                <a:gd name="connsiteX80" fmla="*/ 2150557 w 2504597"/>
                <a:gd name="connsiteY80" fmla="*/ 2743452 h 3884068"/>
                <a:gd name="connsiteX81" fmla="*/ 2327989 w 2504597"/>
                <a:gd name="connsiteY81" fmla="*/ 2982250 h 3884068"/>
                <a:gd name="connsiteX82" fmla="*/ 2440546 w 2504597"/>
                <a:gd name="connsiteY82" fmla="*/ 3620104 h 3884068"/>
                <a:gd name="connsiteX83" fmla="*/ 2325818 w 2504597"/>
                <a:gd name="connsiteY83" fmla="*/ 3679338 h 3884068"/>
                <a:gd name="connsiteX84" fmla="*/ 2301353 w 2504597"/>
                <a:gd name="connsiteY84" fmla="*/ 3683320 h 3884068"/>
                <a:gd name="connsiteX85" fmla="*/ 2301168 w 2504597"/>
                <a:gd name="connsiteY85" fmla="*/ 3685595 h 3884068"/>
                <a:gd name="connsiteX86" fmla="*/ 2238115 w 2504597"/>
                <a:gd name="connsiteY86" fmla="*/ 3783833 h 3884068"/>
                <a:gd name="connsiteX87" fmla="*/ 1981668 w 2504597"/>
                <a:gd name="connsiteY87" fmla="*/ 3817185 h 3884068"/>
                <a:gd name="connsiteX88" fmla="*/ 1980144 w 2504597"/>
                <a:gd name="connsiteY88" fmla="*/ 3816176 h 3884068"/>
                <a:gd name="connsiteX89" fmla="*/ 1968062 w 2504597"/>
                <a:gd name="connsiteY89" fmla="*/ 3832810 h 3884068"/>
                <a:gd name="connsiteX90" fmla="*/ 1918606 w 2504597"/>
                <a:gd name="connsiteY90" fmla="*/ 3860611 h 3884068"/>
                <a:gd name="connsiteX91" fmla="*/ 1455484 w 2504597"/>
                <a:gd name="connsiteY91" fmla="*/ 3362289 h 3884068"/>
                <a:gd name="connsiteX92" fmla="*/ 1421742 w 2504597"/>
                <a:gd name="connsiteY92" fmla="*/ 3222397 h 3884068"/>
                <a:gd name="connsiteX93" fmla="*/ 1306791 w 2504597"/>
                <a:gd name="connsiteY93" fmla="*/ 3205176 h 3884068"/>
                <a:gd name="connsiteX94" fmla="*/ 1132542 w 2504597"/>
                <a:gd name="connsiteY94" fmla="*/ 3147613 h 3884068"/>
                <a:gd name="connsiteX95" fmla="*/ 1101070 w 2504597"/>
                <a:gd name="connsiteY95" fmla="*/ 3173435 h 3884068"/>
                <a:gd name="connsiteX96" fmla="*/ 1003832 w 2504597"/>
                <a:gd name="connsiteY96" fmla="*/ 3197325 h 3884068"/>
                <a:gd name="connsiteX97" fmla="*/ 759096 w 2504597"/>
                <a:gd name="connsiteY97" fmla="*/ 2954588 h 3884068"/>
                <a:gd name="connsiteX98" fmla="*/ 757729 w 2504597"/>
                <a:gd name="connsiteY98" fmla="*/ 2938077 h 3884068"/>
                <a:gd name="connsiteX99" fmla="*/ 700149 w 2504597"/>
                <a:gd name="connsiteY99" fmla="*/ 2898834 h 3884068"/>
                <a:gd name="connsiteX100" fmla="*/ 506988 w 2504597"/>
                <a:gd name="connsiteY100" fmla="*/ 2728055 h 3884068"/>
                <a:gd name="connsiteX101" fmla="*/ 154920 w 2504597"/>
                <a:gd name="connsiteY101" fmla="*/ 1274278 h 3884068"/>
                <a:gd name="connsiteX102" fmla="*/ 244564 w 2504597"/>
                <a:gd name="connsiteY102" fmla="*/ 1204416 h 3884068"/>
                <a:gd name="connsiteX103" fmla="*/ 243926 w 2504597"/>
                <a:gd name="connsiteY103" fmla="*/ 1203467 h 3884068"/>
                <a:gd name="connsiteX104" fmla="*/ 339195 w 2504597"/>
                <a:gd name="connsiteY104" fmla="*/ 727830 h 3884068"/>
                <a:gd name="connsiteX105" fmla="*/ 344338 w 2504597"/>
                <a:gd name="connsiteY105" fmla="*/ 724435 h 3884068"/>
                <a:gd name="connsiteX106" fmla="*/ 335590 w 2504597"/>
                <a:gd name="connsiteY106" fmla="*/ 723315 h 3884068"/>
                <a:gd name="connsiteX107" fmla="*/ 196078 w 2504597"/>
                <a:gd name="connsiteY107" fmla="*/ 682120 h 3884068"/>
                <a:gd name="connsiteX108" fmla="*/ 185117 w 2504597"/>
                <a:gd name="connsiteY108" fmla="*/ 675555 h 3884068"/>
                <a:gd name="connsiteX109" fmla="*/ 791872 w 2504597"/>
                <a:gd name="connsiteY109" fmla="*/ 591453 h 3884068"/>
                <a:gd name="connsiteX110" fmla="*/ 713561 w 2504597"/>
                <a:gd name="connsiteY110" fmla="*/ 26488 h 3884068"/>
                <a:gd name="connsiteX111" fmla="*/ 748671 w 2504597"/>
                <a:gd name="connsiteY111" fmla="*/ 29343 h 3884068"/>
                <a:gd name="connsiteX112" fmla="*/ 749293 w 2504597"/>
                <a:gd name="connsiteY112" fmla="*/ 28977 h 3884068"/>
                <a:gd name="connsiteX113" fmla="*/ 952624 w 2504597"/>
                <a:gd name="connsiteY113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085704 w 2504597"/>
                <a:gd name="connsiteY36" fmla="*/ 272092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1106648 w 2504597"/>
                <a:gd name="connsiteY41" fmla="*/ 296235 h 3884068"/>
                <a:gd name="connsiteX42" fmla="*/ 1085704 w 2504597"/>
                <a:gd name="connsiteY42" fmla="*/ 272092 h 3884068"/>
                <a:gd name="connsiteX43" fmla="*/ 952624 w 2504597"/>
                <a:gd name="connsiteY43" fmla="*/ 242 h 3884068"/>
                <a:gd name="connsiteX44" fmla="*/ 1271606 w 2504597"/>
                <a:gd name="connsiteY44" fmla="*/ 59187 h 3884068"/>
                <a:gd name="connsiteX45" fmla="*/ 1736293 w 2504597"/>
                <a:gd name="connsiteY45" fmla="*/ 484856 h 3884068"/>
                <a:gd name="connsiteX46" fmla="*/ 1249940 w 2504597"/>
                <a:gd name="connsiteY46" fmla="*/ 124746 h 3884068"/>
                <a:gd name="connsiteX47" fmla="*/ 1065607 w 2504597"/>
                <a:gd name="connsiteY47" fmla="*/ 78290 h 3884068"/>
                <a:gd name="connsiteX48" fmla="*/ 1008099 w 2504597"/>
                <a:gd name="connsiteY48" fmla="*/ 73028 h 3884068"/>
                <a:gd name="connsiteX49" fmla="*/ 1021644 w 2504597"/>
                <a:gd name="connsiteY49" fmla="*/ 78649 h 3884068"/>
                <a:gd name="connsiteX50" fmla="*/ 1114606 w 2504597"/>
                <a:gd name="connsiteY50" fmla="*/ 98875 h 3884068"/>
                <a:gd name="connsiteX51" fmla="*/ 1324615 w 2504597"/>
                <a:gd name="connsiteY51" fmla="*/ 178652 h 3884068"/>
                <a:gd name="connsiteX52" fmla="*/ 1728093 w 2504597"/>
                <a:gd name="connsiteY52" fmla="*/ 662733 h 3884068"/>
                <a:gd name="connsiteX53" fmla="*/ 1294363 w 2504597"/>
                <a:gd name="connsiteY53" fmla="*/ 240719 h 3884068"/>
                <a:gd name="connsiteX54" fmla="*/ 1194670 w 2504597"/>
                <a:gd name="connsiteY54" fmla="*/ 200757 h 3884068"/>
                <a:gd name="connsiteX55" fmla="*/ 1210014 w 2504597"/>
                <a:gd name="connsiteY55" fmla="*/ 215331 h 3884068"/>
                <a:gd name="connsiteX56" fmla="*/ 1290078 w 2504597"/>
                <a:gd name="connsiteY56" fmla="*/ 258014 h 3884068"/>
                <a:gd name="connsiteX57" fmla="*/ 1673675 w 2504597"/>
                <a:gd name="connsiteY57" fmla="*/ 740785 h 3884068"/>
                <a:gd name="connsiteX58" fmla="*/ 1523627 w 2504597"/>
                <a:gd name="connsiteY58" fmla="*/ 507074 h 3884068"/>
                <a:gd name="connsiteX59" fmla="*/ 1478128 w 2504597"/>
                <a:gd name="connsiteY59" fmla="*/ 465455 h 3884068"/>
                <a:gd name="connsiteX60" fmla="*/ 1538156 w 2504597"/>
                <a:gd name="connsiteY60" fmla="*/ 543973 h 3884068"/>
                <a:gd name="connsiteX61" fmla="*/ 1605157 w 2504597"/>
                <a:gd name="connsiteY61" fmla="*/ 1074812 h 3884068"/>
                <a:gd name="connsiteX62" fmla="*/ 1505897 w 2504597"/>
                <a:gd name="connsiteY62" fmla="*/ 669518 h 3884068"/>
                <a:gd name="connsiteX63" fmla="*/ 1496663 w 2504597"/>
                <a:gd name="connsiteY63" fmla="*/ 655834 h 3884068"/>
                <a:gd name="connsiteX64" fmla="*/ 1520330 w 2504597"/>
                <a:gd name="connsiteY64" fmla="*/ 719471 h 3884068"/>
                <a:gd name="connsiteX65" fmla="*/ 1431347 w 2504597"/>
                <a:gd name="connsiteY65" fmla="*/ 1255854 h 3884068"/>
                <a:gd name="connsiteX66" fmla="*/ 1421442 w 2504597"/>
                <a:gd name="connsiteY66" fmla="*/ 729408 h 3884068"/>
                <a:gd name="connsiteX67" fmla="*/ 1389465 w 2504597"/>
                <a:gd name="connsiteY67" fmla="*/ 651769 h 3884068"/>
                <a:gd name="connsiteX68" fmla="*/ 1425539 w 2504597"/>
                <a:gd name="connsiteY68" fmla="*/ 752455 h 3884068"/>
                <a:gd name="connsiteX69" fmla="*/ 1389757 w 2504597"/>
                <a:gd name="connsiteY69" fmla="*/ 1204115 h 3884068"/>
                <a:gd name="connsiteX70" fmla="*/ 1271029 w 2504597"/>
                <a:gd name="connsiteY70" fmla="*/ 554445 h 3884068"/>
                <a:gd name="connsiteX71" fmla="*/ 1232019 w 2504597"/>
                <a:gd name="connsiteY71" fmla="*/ 488484 h 3884068"/>
                <a:gd name="connsiteX72" fmla="*/ 1261257 w 2504597"/>
                <a:gd name="connsiteY72" fmla="*/ 542793 h 3884068"/>
                <a:gd name="connsiteX73" fmla="*/ 1312897 w 2504597"/>
                <a:gd name="connsiteY73" fmla="*/ 671638 h 3884068"/>
                <a:gd name="connsiteX74" fmla="*/ 1299257 w 2504597"/>
                <a:gd name="connsiteY74" fmla="*/ 1345235 h 3884068"/>
                <a:gd name="connsiteX75" fmla="*/ 1281283 w 2504597"/>
                <a:gd name="connsiteY75" fmla="*/ 1365458 h 3884068"/>
                <a:gd name="connsiteX76" fmla="*/ 1396905 w 2504597"/>
                <a:gd name="connsiteY76" fmla="*/ 1441244 h 3884068"/>
                <a:gd name="connsiteX77" fmla="*/ 1608698 w 2504597"/>
                <a:gd name="connsiteY77" fmla="*/ 1626344 h 3884068"/>
                <a:gd name="connsiteX78" fmla="*/ 2114548 w 2504597"/>
                <a:gd name="connsiteY78" fmla="*/ 2617928 h 3884068"/>
                <a:gd name="connsiteX79" fmla="*/ 2114376 w 2504597"/>
                <a:gd name="connsiteY79" fmla="*/ 2700073 h 3884068"/>
                <a:gd name="connsiteX80" fmla="*/ 2150557 w 2504597"/>
                <a:gd name="connsiteY80" fmla="*/ 2743452 h 3884068"/>
                <a:gd name="connsiteX81" fmla="*/ 2327989 w 2504597"/>
                <a:gd name="connsiteY81" fmla="*/ 2982250 h 3884068"/>
                <a:gd name="connsiteX82" fmla="*/ 2440546 w 2504597"/>
                <a:gd name="connsiteY82" fmla="*/ 3620104 h 3884068"/>
                <a:gd name="connsiteX83" fmla="*/ 2325818 w 2504597"/>
                <a:gd name="connsiteY83" fmla="*/ 3679338 h 3884068"/>
                <a:gd name="connsiteX84" fmla="*/ 2301353 w 2504597"/>
                <a:gd name="connsiteY84" fmla="*/ 3683320 h 3884068"/>
                <a:gd name="connsiteX85" fmla="*/ 2301168 w 2504597"/>
                <a:gd name="connsiteY85" fmla="*/ 3685595 h 3884068"/>
                <a:gd name="connsiteX86" fmla="*/ 2238115 w 2504597"/>
                <a:gd name="connsiteY86" fmla="*/ 3783833 h 3884068"/>
                <a:gd name="connsiteX87" fmla="*/ 1981668 w 2504597"/>
                <a:gd name="connsiteY87" fmla="*/ 3817185 h 3884068"/>
                <a:gd name="connsiteX88" fmla="*/ 1980144 w 2504597"/>
                <a:gd name="connsiteY88" fmla="*/ 3816176 h 3884068"/>
                <a:gd name="connsiteX89" fmla="*/ 1968062 w 2504597"/>
                <a:gd name="connsiteY89" fmla="*/ 3832810 h 3884068"/>
                <a:gd name="connsiteX90" fmla="*/ 1918606 w 2504597"/>
                <a:gd name="connsiteY90" fmla="*/ 3860611 h 3884068"/>
                <a:gd name="connsiteX91" fmla="*/ 1455484 w 2504597"/>
                <a:gd name="connsiteY91" fmla="*/ 3362289 h 3884068"/>
                <a:gd name="connsiteX92" fmla="*/ 1421742 w 2504597"/>
                <a:gd name="connsiteY92" fmla="*/ 3222397 h 3884068"/>
                <a:gd name="connsiteX93" fmla="*/ 1306791 w 2504597"/>
                <a:gd name="connsiteY93" fmla="*/ 3205176 h 3884068"/>
                <a:gd name="connsiteX94" fmla="*/ 1132542 w 2504597"/>
                <a:gd name="connsiteY94" fmla="*/ 3147613 h 3884068"/>
                <a:gd name="connsiteX95" fmla="*/ 1101070 w 2504597"/>
                <a:gd name="connsiteY95" fmla="*/ 3173435 h 3884068"/>
                <a:gd name="connsiteX96" fmla="*/ 1003832 w 2504597"/>
                <a:gd name="connsiteY96" fmla="*/ 3197325 h 3884068"/>
                <a:gd name="connsiteX97" fmla="*/ 759096 w 2504597"/>
                <a:gd name="connsiteY97" fmla="*/ 2954588 h 3884068"/>
                <a:gd name="connsiteX98" fmla="*/ 757729 w 2504597"/>
                <a:gd name="connsiteY98" fmla="*/ 2938077 h 3884068"/>
                <a:gd name="connsiteX99" fmla="*/ 700149 w 2504597"/>
                <a:gd name="connsiteY99" fmla="*/ 2898834 h 3884068"/>
                <a:gd name="connsiteX100" fmla="*/ 506988 w 2504597"/>
                <a:gd name="connsiteY100" fmla="*/ 2728055 h 3884068"/>
                <a:gd name="connsiteX101" fmla="*/ 154920 w 2504597"/>
                <a:gd name="connsiteY101" fmla="*/ 1274278 h 3884068"/>
                <a:gd name="connsiteX102" fmla="*/ 244564 w 2504597"/>
                <a:gd name="connsiteY102" fmla="*/ 1204416 h 3884068"/>
                <a:gd name="connsiteX103" fmla="*/ 243926 w 2504597"/>
                <a:gd name="connsiteY103" fmla="*/ 1203467 h 3884068"/>
                <a:gd name="connsiteX104" fmla="*/ 339195 w 2504597"/>
                <a:gd name="connsiteY104" fmla="*/ 727830 h 3884068"/>
                <a:gd name="connsiteX105" fmla="*/ 344338 w 2504597"/>
                <a:gd name="connsiteY105" fmla="*/ 724435 h 3884068"/>
                <a:gd name="connsiteX106" fmla="*/ 335590 w 2504597"/>
                <a:gd name="connsiteY106" fmla="*/ 723315 h 3884068"/>
                <a:gd name="connsiteX107" fmla="*/ 196078 w 2504597"/>
                <a:gd name="connsiteY107" fmla="*/ 682120 h 3884068"/>
                <a:gd name="connsiteX108" fmla="*/ 185117 w 2504597"/>
                <a:gd name="connsiteY108" fmla="*/ 675555 h 3884068"/>
                <a:gd name="connsiteX109" fmla="*/ 791872 w 2504597"/>
                <a:gd name="connsiteY109" fmla="*/ 591453 h 3884068"/>
                <a:gd name="connsiteX110" fmla="*/ 713561 w 2504597"/>
                <a:gd name="connsiteY110" fmla="*/ 26488 h 3884068"/>
                <a:gd name="connsiteX111" fmla="*/ 748671 w 2504597"/>
                <a:gd name="connsiteY111" fmla="*/ 29343 h 3884068"/>
                <a:gd name="connsiteX112" fmla="*/ 749293 w 2504597"/>
                <a:gd name="connsiteY112" fmla="*/ 28977 h 3884068"/>
                <a:gd name="connsiteX113" fmla="*/ 952624 w 2504597"/>
                <a:gd name="connsiteY113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085704 w 2504597"/>
                <a:gd name="connsiteY36" fmla="*/ 272092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1106648 w 2504597"/>
                <a:gd name="connsiteY41" fmla="*/ 296235 h 3884068"/>
                <a:gd name="connsiteX42" fmla="*/ 1085704 w 2504597"/>
                <a:gd name="connsiteY42" fmla="*/ 272092 h 3884068"/>
                <a:gd name="connsiteX43" fmla="*/ 952624 w 2504597"/>
                <a:gd name="connsiteY43" fmla="*/ 242 h 3884068"/>
                <a:gd name="connsiteX44" fmla="*/ 1271606 w 2504597"/>
                <a:gd name="connsiteY44" fmla="*/ 59187 h 3884068"/>
                <a:gd name="connsiteX45" fmla="*/ 1736293 w 2504597"/>
                <a:gd name="connsiteY45" fmla="*/ 484856 h 3884068"/>
                <a:gd name="connsiteX46" fmla="*/ 1249940 w 2504597"/>
                <a:gd name="connsiteY46" fmla="*/ 124746 h 3884068"/>
                <a:gd name="connsiteX47" fmla="*/ 1065607 w 2504597"/>
                <a:gd name="connsiteY47" fmla="*/ 78290 h 3884068"/>
                <a:gd name="connsiteX48" fmla="*/ 1008099 w 2504597"/>
                <a:gd name="connsiteY48" fmla="*/ 73028 h 3884068"/>
                <a:gd name="connsiteX49" fmla="*/ 1021644 w 2504597"/>
                <a:gd name="connsiteY49" fmla="*/ 78649 h 3884068"/>
                <a:gd name="connsiteX50" fmla="*/ 1114606 w 2504597"/>
                <a:gd name="connsiteY50" fmla="*/ 98875 h 3884068"/>
                <a:gd name="connsiteX51" fmla="*/ 1324615 w 2504597"/>
                <a:gd name="connsiteY51" fmla="*/ 178652 h 3884068"/>
                <a:gd name="connsiteX52" fmla="*/ 1728093 w 2504597"/>
                <a:gd name="connsiteY52" fmla="*/ 662733 h 3884068"/>
                <a:gd name="connsiteX53" fmla="*/ 1294363 w 2504597"/>
                <a:gd name="connsiteY53" fmla="*/ 240719 h 3884068"/>
                <a:gd name="connsiteX54" fmla="*/ 1194670 w 2504597"/>
                <a:gd name="connsiteY54" fmla="*/ 200757 h 3884068"/>
                <a:gd name="connsiteX55" fmla="*/ 1210014 w 2504597"/>
                <a:gd name="connsiteY55" fmla="*/ 215331 h 3884068"/>
                <a:gd name="connsiteX56" fmla="*/ 1290078 w 2504597"/>
                <a:gd name="connsiteY56" fmla="*/ 258014 h 3884068"/>
                <a:gd name="connsiteX57" fmla="*/ 1673675 w 2504597"/>
                <a:gd name="connsiteY57" fmla="*/ 740785 h 3884068"/>
                <a:gd name="connsiteX58" fmla="*/ 1523627 w 2504597"/>
                <a:gd name="connsiteY58" fmla="*/ 507074 h 3884068"/>
                <a:gd name="connsiteX59" fmla="*/ 1478128 w 2504597"/>
                <a:gd name="connsiteY59" fmla="*/ 465455 h 3884068"/>
                <a:gd name="connsiteX60" fmla="*/ 1538156 w 2504597"/>
                <a:gd name="connsiteY60" fmla="*/ 543973 h 3884068"/>
                <a:gd name="connsiteX61" fmla="*/ 1605157 w 2504597"/>
                <a:gd name="connsiteY61" fmla="*/ 1074812 h 3884068"/>
                <a:gd name="connsiteX62" fmla="*/ 1505897 w 2504597"/>
                <a:gd name="connsiteY62" fmla="*/ 669518 h 3884068"/>
                <a:gd name="connsiteX63" fmla="*/ 1496663 w 2504597"/>
                <a:gd name="connsiteY63" fmla="*/ 655834 h 3884068"/>
                <a:gd name="connsiteX64" fmla="*/ 1520330 w 2504597"/>
                <a:gd name="connsiteY64" fmla="*/ 719471 h 3884068"/>
                <a:gd name="connsiteX65" fmla="*/ 1431347 w 2504597"/>
                <a:gd name="connsiteY65" fmla="*/ 1255854 h 3884068"/>
                <a:gd name="connsiteX66" fmla="*/ 1421442 w 2504597"/>
                <a:gd name="connsiteY66" fmla="*/ 729408 h 3884068"/>
                <a:gd name="connsiteX67" fmla="*/ 1389465 w 2504597"/>
                <a:gd name="connsiteY67" fmla="*/ 651769 h 3884068"/>
                <a:gd name="connsiteX68" fmla="*/ 1425539 w 2504597"/>
                <a:gd name="connsiteY68" fmla="*/ 752455 h 3884068"/>
                <a:gd name="connsiteX69" fmla="*/ 1389757 w 2504597"/>
                <a:gd name="connsiteY69" fmla="*/ 1204115 h 3884068"/>
                <a:gd name="connsiteX70" fmla="*/ 1271029 w 2504597"/>
                <a:gd name="connsiteY70" fmla="*/ 554445 h 3884068"/>
                <a:gd name="connsiteX71" fmla="*/ 1232019 w 2504597"/>
                <a:gd name="connsiteY71" fmla="*/ 488484 h 3884068"/>
                <a:gd name="connsiteX72" fmla="*/ 1261257 w 2504597"/>
                <a:gd name="connsiteY72" fmla="*/ 542793 h 3884068"/>
                <a:gd name="connsiteX73" fmla="*/ 1312897 w 2504597"/>
                <a:gd name="connsiteY73" fmla="*/ 671638 h 3884068"/>
                <a:gd name="connsiteX74" fmla="*/ 1299257 w 2504597"/>
                <a:gd name="connsiteY74" fmla="*/ 1345235 h 3884068"/>
                <a:gd name="connsiteX75" fmla="*/ 1281283 w 2504597"/>
                <a:gd name="connsiteY75" fmla="*/ 1365458 h 3884068"/>
                <a:gd name="connsiteX76" fmla="*/ 1396905 w 2504597"/>
                <a:gd name="connsiteY76" fmla="*/ 1441244 h 3884068"/>
                <a:gd name="connsiteX77" fmla="*/ 1608698 w 2504597"/>
                <a:gd name="connsiteY77" fmla="*/ 1626344 h 3884068"/>
                <a:gd name="connsiteX78" fmla="*/ 2114548 w 2504597"/>
                <a:gd name="connsiteY78" fmla="*/ 2617928 h 3884068"/>
                <a:gd name="connsiteX79" fmla="*/ 2114376 w 2504597"/>
                <a:gd name="connsiteY79" fmla="*/ 2700073 h 3884068"/>
                <a:gd name="connsiteX80" fmla="*/ 2150557 w 2504597"/>
                <a:gd name="connsiteY80" fmla="*/ 2743452 h 3884068"/>
                <a:gd name="connsiteX81" fmla="*/ 2327989 w 2504597"/>
                <a:gd name="connsiteY81" fmla="*/ 2982250 h 3884068"/>
                <a:gd name="connsiteX82" fmla="*/ 2440546 w 2504597"/>
                <a:gd name="connsiteY82" fmla="*/ 3620104 h 3884068"/>
                <a:gd name="connsiteX83" fmla="*/ 2325818 w 2504597"/>
                <a:gd name="connsiteY83" fmla="*/ 3679338 h 3884068"/>
                <a:gd name="connsiteX84" fmla="*/ 2301353 w 2504597"/>
                <a:gd name="connsiteY84" fmla="*/ 3683320 h 3884068"/>
                <a:gd name="connsiteX85" fmla="*/ 2301168 w 2504597"/>
                <a:gd name="connsiteY85" fmla="*/ 3685595 h 3884068"/>
                <a:gd name="connsiteX86" fmla="*/ 2238115 w 2504597"/>
                <a:gd name="connsiteY86" fmla="*/ 3783833 h 3884068"/>
                <a:gd name="connsiteX87" fmla="*/ 1981668 w 2504597"/>
                <a:gd name="connsiteY87" fmla="*/ 3817185 h 3884068"/>
                <a:gd name="connsiteX88" fmla="*/ 1980144 w 2504597"/>
                <a:gd name="connsiteY88" fmla="*/ 3816176 h 3884068"/>
                <a:gd name="connsiteX89" fmla="*/ 1968062 w 2504597"/>
                <a:gd name="connsiteY89" fmla="*/ 3832810 h 3884068"/>
                <a:gd name="connsiteX90" fmla="*/ 1918606 w 2504597"/>
                <a:gd name="connsiteY90" fmla="*/ 3860611 h 3884068"/>
                <a:gd name="connsiteX91" fmla="*/ 1455484 w 2504597"/>
                <a:gd name="connsiteY91" fmla="*/ 3362289 h 3884068"/>
                <a:gd name="connsiteX92" fmla="*/ 1421742 w 2504597"/>
                <a:gd name="connsiteY92" fmla="*/ 3222397 h 3884068"/>
                <a:gd name="connsiteX93" fmla="*/ 1306791 w 2504597"/>
                <a:gd name="connsiteY93" fmla="*/ 3205176 h 3884068"/>
                <a:gd name="connsiteX94" fmla="*/ 1132542 w 2504597"/>
                <a:gd name="connsiteY94" fmla="*/ 3147613 h 3884068"/>
                <a:gd name="connsiteX95" fmla="*/ 1101070 w 2504597"/>
                <a:gd name="connsiteY95" fmla="*/ 3173435 h 3884068"/>
                <a:gd name="connsiteX96" fmla="*/ 1003832 w 2504597"/>
                <a:gd name="connsiteY96" fmla="*/ 3197325 h 3884068"/>
                <a:gd name="connsiteX97" fmla="*/ 759096 w 2504597"/>
                <a:gd name="connsiteY97" fmla="*/ 2954588 h 3884068"/>
                <a:gd name="connsiteX98" fmla="*/ 757729 w 2504597"/>
                <a:gd name="connsiteY98" fmla="*/ 2938077 h 3884068"/>
                <a:gd name="connsiteX99" fmla="*/ 700149 w 2504597"/>
                <a:gd name="connsiteY99" fmla="*/ 2898834 h 3884068"/>
                <a:gd name="connsiteX100" fmla="*/ 506988 w 2504597"/>
                <a:gd name="connsiteY100" fmla="*/ 2728055 h 3884068"/>
                <a:gd name="connsiteX101" fmla="*/ 154920 w 2504597"/>
                <a:gd name="connsiteY101" fmla="*/ 1274278 h 3884068"/>
                <a:gd name="connsiteX102" fmla="*/ 244564 w 2504597"/>
                <a:gd name="connsiteY102" fmla="*/ 1204416 h 3884068"/>
                <a:gd name="connsiteX103" fmla="*/ 243926 w 2504597"/>
                <a:gd name="connsiteY103" fmla="*/ 1203467 h 3884068"/>
                <a:gd name="connsiteX104" fmla="*/ 339195 w 2504597"/>
                <a:gd name="connsiteY104" fmla="*/ 727830 h 3884068"/>
                <a:gd name="connsiteX105" fmla="*/ 344338 w 2504597"/>
                <a:gd name="connsiteY105" fmla="*/ 724435 h 3884068"/>
                <a:gd name="connsiteX106" fmla="*/ 335590 w 2504597"/>
                <a:gd name="connsiteY106" fmla="*/ 723315 h 3884068"/>
                <a:gd name="connsiteX107" fmla="*/ 196078 w 2504597"/>
                <a:gd name="connsiteY107" fmla="*/ 682120 h 3884068"/>
                <a:gd name="connsiteX108" fmla="*/ 185117 w 2504597"/>
                <a:gd name="connsiteY108" fmla="*/ 675555 h 3884068"/>
                <a:gd name="connsiteX109" fmla="*/ 791872 w 2504597"/>
                <a:gd name="connsiteY109" fmla="*/ 591453 h 3884068"/>
                <a:gd name="connsiteX110" fmla="*/ 713561 w 2504597"/>
                <a:gd name="connsiteY110" fmla="*/ 26488 h 3884068"/>
                <a:gd name="connsiteX111" fmla="*/ 748671 w 2504597"/>
                <a:gd name="connsiteY111" fmla="*/ 29343 h 3884068"/>
                <a:gd name="connsiteX112" fmla="*/ 749293 w 2504597"/>
                <a:gd name="connsiteY112" fmla="*/ 28977 h 3884068"/>
                <a:gd name="connsiteX113" fmla="*/ 952624 w 2504597"/>
                <a:gd name="connsiteY113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085704 w 2504597"/>
                <a:gd name="connsiteY36" fmla="*/ 272092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1106648 w 2504597"/>
                <a:gd name="connsiteY41" fmla="*/ 296235 h 3884068"/>
                <a:gd name="connsiteX42" fmla="*/ 1085704 w 2504597"/>
                <a:gd name="connsiteY42" fmla="*/ 272092 h 3884068"/>
                <a:gd name="connsiteX43" fmla="*/ 952624 w 2504597"/>
                <a:gd name="connsiteY43" fmla="*/ 242 h 3884068"/>
                <a:gd name="connsiteX44" fmla="*/ 1271606 w 2504597"/>
                <a:gd name="connsiteY44" fmla="*/ 59187 h 3884068"/>
                <a:gd name="connsiteX45" fmla="*/ 1736293 w 2504597"/>
                <a:gd name="connsiteY45" fmla="*/ 484856 h 3884068"/>
                <a:gd name="connsiteX46" fmla="*/ 1249940 w 2504597"/>
                <a:gd name="connsiteY46" fmla="*/ 124746 h 3884068"/>
                <a:gd name="connsiteX47" fmla="*/ 1065607 w 2504597"/>
                <a:gd name="connsiteY47" fmla="*/ 78290 h 3884068"/>
                <a:gd name="connsiteX48" fmla="*/ 1008099 w 2504597"/>
                <a:gd name="connsiteY48" fmla="*/ 73028 h 3884068"/>
                <a:gd name="connsiteX49" fmla="*/ 1021644 w 2504597"/>
                <a:gd name="connsiteY49" fmla="*/ 78649 h 3884068"/>
                <a:gd name="connsiteX50" fmla="*/ 1114606 w 2504597"/>
                <a:gd name="connsiteY50" fmla="*/ 98875 h 3884068"/>
                <a:gd name="connsiteX51" fmla="*/ 1324615 w 2504597"/>
                <a:gd name="connsiteY51" fmla="*/ 178652 h 3884068"/>
                <a:gd name="connsiteX52" fmla="*/ 1728093 w 2504597"/>
                <a:gd name="connsiteY52" fmla="*/ 662733 h 3884068"/>
                <a:gd name="connsiteX53" fmla="*/ 1294363 w 2504597"/>
                <a:gd name="connsiteY53" fmla="*/ 240719 h 3884068"/>
                <a:gd name="connsiteX54" fmla="*/ 1194670 w 2504597"/>
                <a:gd name="connsiteY54" fmla="*/ 200757 h 3884068"/>
                <a:gd name="connsiteX55" fmla="*/ 1210014 w 2504597"/>
                <a:gd name="connsiteY55" fmla="*/ 215331 h 3884068"/>
                <a:gd name="connsiteX56" fmla="*/ 1290078 w 2504597"/>
                <a:gd name="connsiteY56" fmla="*/ 258014 h 3884068"/>
                <a:gd name="connsiteX57" fmla="*/ 1673675 w 2504597"/>
                <a:gd name="connsiteY57" fmla="*/ 740785 h 3884068"/>
                <a:gd name="connsiteX58" fmla="*/ 1523627 w 2504597"/>
                <a:gd name="connsiteY58" fmla="*/ 507074 h 3884068"/>
                <a:gd name="connsiteX59" fmla="*/ 1478128 w 2504597"/>
                <a:gd name="connsiteY59" fmla="*/ 465455 h 3884068"/>
                <a:gd name="connsiteX60" fmla="*/ 1538156 w 2504597"/>
                <a:gd name="connsiteY60" fmla="*/ 543973 h 3884068"/>
                <a:gd name="connsiteX61" fmla="*/ 1605157 w 2504597"/>
                <a:gd name="connsiteY61" fmla="*/ 1074812 h 3884068"/>
                <a:gd name="connsiteX62" fmla="*/ 1505897 w 2504597"/>
                <a:gd name="connsiteY62" fmla="*/ 669518 h 3884068"/>
                <a:gd name="connsiteX63" fmla="*/ 1496663 w 2504597"/>
                <a:gd name="connsiteY63" fmla="*/ 655834 h 3884068"/>
                <a:gd name="connsiteX64" fmla="*/ 1520330 w 2504597"/>
                <a:gd name="connsiteY64" fmla="*/ 719471 h 3884068"/>
                <a:gd name="connsiteX65" fmla="*/ 1431347 w 2504597"/>
                <a:gd name="connsiteY65" fmla="*/ 1255854 h 3884068"/>
                <a:gd name="connsiteX66" fmla="*/ 1421442 w 2504597"/>
                <a:gd name="connsiteY66" fmla="*/ 729408 h 3884068"/>
                <a:gd name="connsiteX67" fmla="*/ 1389465 w 2504597"/>
                <a:gd name="connsiteY67" fmla="*/ 651769 h 3884068"/>
                <a:gd name="connsiteX68" fmla="*/ 1425539 w 2504597"/>
                <a:gd name="connsiteY68" fmla="*/ 752455 h 3884068"/>
                <a:gd name="connsiteX69" fmla="*/ 1389757 w 2504597"/>
                <a:gd name="connsiteY69" fmla="*/ 1204115 h 3884068"/>
                <a:gd name="connsiteX70" fmla="*/ 1271029 w 2504597"/>
                <a:gd name="connsiteY70" fmla="*/ 554445 h 3884068"/>
                <a:gd name="connsiteX71" fmla="*/ 1232019 w 2504597"/>
                <a:gd name="connsiteY71" fmla="*/ 488484 h 3884068"/>
                <a:gd name="connsiteX72" fmla="*/ 1261257 w 2504597"/>
                <a:gd name="connsiteY72" fmla="*/ 542793 h 3884068"/>
                <a:gd name="connsiteX73" fmla="*/ 1312897 w 2504597"/>
                <a:gd name="connsiteY73" fmla="*/ 671638 h 3884068"/>
                <a:gd name="connsiteX74" fmla="*/ 1299257 w 2504597"/>
                <a:gd name="connsiteY74" fmla="*/ 1345235 h 3884068"/>
                <a:gd name="connsiteX75" fmla="*/ 1281283 w 2504597"/>
                <a:gd name="connsiteY75" fmla="*/ 1365458 h 3884068"/>
                <a:gd name="connsiteX76" fmla="*/ 1396905 w 2504597"/>
                <a:gd name="connsiteY76" fmla="*/ 1441244 h 3884068"/>
                <a:gd name="connsiteX77" fmla="*/ 1608698 w 2504597"/>
                <a:gd name="connsiteY77" fmla="*/ 1626344 h 3884068"/>
                <a:gd name="connsiteX78" fmla="*/ 2114548 w 2504597"/>
                <a:gd name="connsiteY78" fmla="*/ 2617928 h 3884068"/>
                <a:gd name="connsiteX79" fmla="*/ 2114376 w 2504597"/>
                <a:gd name="connsiteY79" fmla="*/ 2700073 h 3884068"/>
                <a:gd name="connsiteX80" fmla="*/ 2150557 w 2504597"/>
                <a:gd name="connsiteY80" fmla="*/ 2743452 h 3884068"/>
                <a:gd name="connsiteX81" fmla="*/ 2327989 w 2504597"/>
                <a:gd name="connsiteY81" fmla="*/ 2982250 h 3884068"/>
                <a:gd name="connsiteX82" fmla="*/ 2440546 w 2504597"/>
                <a:gd name="connsiteY82" fmla="*/ 3620104 h 3884068"/>
                <a:gd name="connsiteX83" fmla="*/ 2325818 w 2504597"/>
                <a:gd name="connsiteY83" fmla="*/ 3679338 h 3884068"/>
                <a:gd name="connsiteX84" fmla="*/ 2301353 w 2504597"/>
                <a:gd name="connsiteY84" fmla="*/ 3683320 h 3884068"/>
                <a:gd name="connsiteX85" fmla="*/ 2301168 w 2504597"/>
                <a:gd name="connsiteY85" fmla="*/ 3685595 h 3884068"/>
                <a:gd name="connsiteX86" fmla="*/ 2238115 w 2504597"/>
                <a:gd name="connsiteY86" fmla="*/ 3783833 h 3884068"/>
                <a:gd name="connsiteX87" fmla="*/ 1981668 w 2504597"/>
                <a:gd name="connsiteY87" fmla="*/ 3817185 h 3884068"/>
                <a:gd name="connsiteX88" fmla="*/ 1980144 w 2504597"/>
                <a:gd name="connsiteY88" fmla="*/ 3816176 h 3884068"/>
                <a:gd name="connsiteX89" fmla="*/ 1968062 w 2504597"/>
                <a:gd name="connsiteY89" fmla="*/ 3832810 h 3884068"/>
                <a:gd name="connsiteX90" fmla="*/ 1918606 w 2504597"/>
                <a:gd name="connsiteY90" fmla="*/ 3860611 h 3884068"/>
                <a:gd name="connsiteX91" fmla="*/ 1455484 w 2504597"/>
                <a:gd name="connsiteY91" fmla="*/ 3362289 h 3884068"/>
                <a:gd name="connsiteX92" fmla="*/ 1421742 w 2504597"/>
                <a:gd name="connsiteY92" fmla="*/ 3222397 h 3884068"/>
                <a:gd name="connsiteX93" fmla="*/ 1306791 w 2504597"/>
                <a:gd name="connsiteY93" fmla="*/ 3205176 h 3884068"/>
                <a:gd name="connsiteX94" fmla="*/ 1132542 w 2504597"/>
                <a:gd name="connsiteY94" fmla="*/ 3147613 h 3884068"/>
                <a:gd name="connsiteX95" fmla="*/ 1101070 w 2504597"/>
                <a:gd name="connsiteY95" fmla="*/ 3173435 h 3884068"/>
                <a:gd name="connsiteX96" fmla="*/ 1003832 w 2504597"/>
                <a:gd name="connsiteY96" fmla="*/ 3197325 h 3884068"/>
                <a:gd name="connsiteX97" fmla="*/ 759096 w 2504597"/>
                <a:gd name="connsiteY97" fmla="*/ 2954588 h 3884068"/>
                <a:gd name="connsiteX98" fmla="*/ 757729 w 2504597"/>
                <a:gd name="connsiteY98" fmla="*/ 2938077 h 3884068"/>
                <a:gd name="connsiteX99" fmla="*/ 700149 w 2504597"/>
                <a:gd name="connsiteY99" fmla="*/ 2898834 h 3884068"/>
                <a:gd name="connsiteX100" fmla="*/ 506988 w 2504597"/>
                <a:gd name="connsiteY100" fmla="*/ 2728055 h 3884068"/>
                <a:gd name="connsiteX101" fmla="*/ 154920 w 2504597"/>
                <a:gd name="connsiteY101" fmla="*/ 1274278 h 3884068"/>
                <a:gd name="connsiteX102" fmla="*/ 244564 w 2504597"/>
                <a:gd name="connsiteY102" fmla="*/ 1204416 h 3884068"/>
                <a:gd name="connsiteX103" fmla="*/ 243926 w 2504597"/>
                <a:gd name="connsiteY103" fmla="*/ 1203467 h 3884068"/>
                <a:gd name="connsiteX104" fmla="*/ 339195 w 2504597"/>
                <a:gd name="connsiteY104" fmla="*/ 727830 h 3884068"/>
                <a:gd name="connsiteX105" fmla="*/ 344338 w 2504597"/>
                <a:gd name="connsiteY105" fmla="*/ 724435 h 3884068"/>
                <a:gd name="connsiteX106" fmla="*/ 335590 w 2504597"/>
                <a:gd name="connsiteY106" fmla="*/ 723315 h 3884068"/>
                <a:gd name="connsiteX107" fmla="*/ 196078 w 2504597"/>
                <a:gd name="connsiteY107" fmla="*/ 682120 h 3884068"/>
                <a:gd name="connsiteX108" fmla="*/ 185117 w 2504597"/>
                <a:gd name="connsiteY108" fmla="*/ 675555 h 3884068"/>
                <a:gd name="connsiteX109" fmla="*/ 791872 w 2504597"/>
                <a:gd name="connsiteY109" fmla="*/ 591453 h 3884068"/>
                <a:gd name="connsiteX110" fmla="*/ 713561 w 2504597"/>
                <a:gd name="connsiteY110" fmla="*/ 26488 h 3884068"/>
                <a:gd name="connsiteX111" fmla="*/ 748671 w 2504597"/>
                <a:gd name="connsiteY111" fmla="*/ 29343 h 3884068"/>
                <a:gd name="connsiteX112" fmla="*/ 749293 w 2504597"/>
                <a:gd name="connsiteY112" fmla="*/ 28977 h 3884068"/>
                <a:gd name="connsiteX113" fmla="*/ 952624 w 2504597"/>
                <a:gd name="connsiteY113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085704 w 2504597"/>
                <a:gd name="connsiteY36" fmla="*/ 272092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1106648 w 2504597"/>
                <a:gd name="connsiteY41" fmla="*/ 296235 h 3884068"/>
                <a:gd name="connsiteX42" fmla="*/ 1085704 w 2504597"/>
                <a:gd name="connsiteY42" fmla="*/ 272092 h 3884068"/>
                <a:gd name="connsiteX43" fmla="*/ 952624 w 2504597"/>
                <a:gd name="connsiteY43" fmla="*/ 242 h 3884068"/>
                <a:gd name="connsiteX44" fmla="*/ 1271606 w 2504597"/>
                <a:gd name="connsiteY44" fmla="*/ 59187 h 3884068"/>
                <a:gd name="connsiteX45" fmla="*/ 1736293 w 2504597"/>
                <a:gd name="connsiteY45" fmla="*/ 484856 h 3884068"/>
                <a:gd name="connsiteX46" fmla="*/ 1249940 w 2504597"/>
                <a:gd name="connsiteY46" fmla="*/ 124746 h 3884068"/>
                <a:gd name="connsiteX47" fmla="*/ 1065607 w 2504597"/>
                <a:gd name="connsiteY47" fmla="*/ 78290 h 3884068"/>
                <a:gd name="connsiteX48" fmla="*/ 1008099 w 2504597"/>
                <a:gd name="connsiteY48" fmla="*/ 73028 h 3884068"/>
                <a:gd name="connsiteX49" fmla="*/ 1021644 w 2504597"/>
                <a:gd name="connsiteY49" fmla="*/ 78649 h 3884068"/>
                <a:gd name="connsiteX50" fmla="*/ 1114606 w 2504597"/>
                <a:gd name="connsiteY50" fmla="*/ 98875 h 3884068"/>
                <a:gd name="connsiteX51" fmla="*/ 1324615 w 2504597"/>
                <a:gd name="connsiteY51" fmla="*/ 178652 h 3884068"/>
                <a:gd name="connsiteX52" fmla="*/ 1728093 w 2504597"/>
                <a:gd name="connsiteY52" fmla="*/ 662733 h 3884068"/>
                <a:gd name="connsiteX53" fmla="*/ 1294363 w 2504597"/>
                <a:gd name="connsiteY53" fmla="*/ 240719 h 3884068"/>
                <a:gd name="connsiteX54" fmla="*/ 1194670 w 2504597"/>
                <a:gd name="connsiteY54" fmla="*/ 200757 h 3884068"/>
                <a:gd name="connsiteX55" fmla="*/ 1210014 w 2504597"/>
                <a:gd name="connsiteY55" fmla="*/ 215331 h 3884068"/>
                <a:gd name="connsiteX56" fmla="*/ 1290078 w 2504597"/>
                <a:gd name="connsiteY56" fmla="*/ 258014 h 3884068"/>
                <a:gd name="connsiteX57" fmla="*/ 1673675 w 2504597"/>
                <a:gd name="connsiteY57" fmla="*/ 740785 h 3884068"/>
                <a:gd name="connsiteX58" fmla="*/ 1523627 w 2504597"/>
                <a:gd name="connsiteY58" fmla="*/ 507074 h 3884068"/>
                <a:gd name="connsiteX59" fmla="*/ 1478128 w 2504597"/>
                <a:gd name="connsiteY59" fmla="*/ 465455 h 3884068"/>
                <a:gd name="connsiteX60" fmla="*/ 1538156 w 2504597"/>
                <a:gd name="connsiteY60" fmla="*/ 543973 h 3884068"/>
                <a:gd name="connsiteX61" fmla="*/ 1605157 w 2504597"/>
                <a:gd name="connsiteY61" fmla="*/ 1074812 h 3884068"/>
                <a:gd name="connsiteX62" fmla="*/ 1505897 w 2504597"/>
                <a:gd name="connsiteY62" fmla="*/ 669518 h 3884068"/>
                <a:gd name="connsiteX63" fmla="*/ 1496663 w 2504597"/>
                <a:gd name="connsiteY63" fmla="*/ 655834 h 3884068"/>
                <a:gd name="connsiteX64" fmla="*/ 1520330 w 2504597"/>
                <a:gd name="connsiteY64" fmla="*/ 719471 h 3884068"/>
                <a:gd name="connsiteX65" fmla="*/ 1431347 w 2504597"/>
                <a:gd name="connsiteY65" fmla="*/ 1255854 h 3884068"/>
                <a:gd name="connsiteX66" fmla="*/ 1421442 w 2504597"/>
                <a:gd name="connsiteY66" fmla="*/ 729408 h 3884068"/>
                <a:gd name="connsiteX67" fmla="*/ 1389465 w 2504597"/>
                <a:gd name="connsiteY67" fmla="*/ 651769 h 3884068"/>
                <a:gd name="connsiteX68" fmla="*/ 1425539 w 2504597"/>
                <a:gd name="connsiteY68" fmla="*/ 752455 h 3884068"/>
                <a:gd name="connsiteX69" fmla="*/ 1389757 w 2504597"/>
                <a:gd name="connsiteY69" fmla="*/ 1204115 h 3884068"/>
                <a:gd name="connsiteX70" fmla="*/ 1271029 w 2504597"/>
                <a:gd name="connsiteY70" fmla="*/ 554445 h 3884068"/>
                <a:gd name="connsiteX71" fmla="*/ 1232019 w 2504597"/>
                <a:gd name="connsiteY71" fmla="*/ 488484 h 3884068"/>
                <a:gd name="connsiteX72" fmla="*/ 1261257 w 2504597"/>
                <a:gd name="connsiteY72" fmla="*/ 542793 h 3884068"/>
                <a:gd name="connsiteX73" fmla="*/ 1312897 w 2504597"/>
                <a:gd name="connsiteY73" fmla="*/ 671638 h 3884068"/>
                <a:gd name="connsiteX74" fmla="*/ 1299257 w 2504597"/>
                <a:gd name="connsiteY74" fmla="*/ 1345235 h 3884068"/>
                <a:gd name="connsiteX75" fmla="*/ 1281283 w 2504597"/>
                <a:gd name="connsiteY75" fmla="*/ 1365458 h 3884068"/>
                <a:gd name="connsiteX76" fmla="*/ 1396905 w 2504597"/>
                <a:gd name="connsiteY76" fmla="*/ 1441244 h 3884068"/>
                <a:gd name="connsiteX77" fmla="*/ 1608698 w 2504597"/>
                <a:gd name="connsiteY77" fmla="*/ 1626344 h 3884068"/>
                <a:gd name="connsiteX78" fmla="*/ 2114548 w 2504597"/>
                <a:gd name="connsiteY78" fmla="*/ 2617928 h 3884068"/>
                <a:gd name="connsiteX79" fmla="*/ 2114376 w 2504597"/>
                <a:gd name="connsiteY79" fmla="*/ 2700073 h 3884068"/>
                <a:gd name="connsiteX80" fmla="*/ 2150557 w 2504597"/>
                <a:gd name="connsiteY80" fmla="*/ 2743452 h 3884068"/>
                <a:gd name="connsiteX81" fmla="*/ 2327989 w 2504597"/>
                <a:gd name="connsiteY81" fmla="*/ 2982250 h 3884068"/>
                <a:gd name="connsiteX82" fmla="*/ 2440546 w 2504597"/>
                <a:gd name="connsiteY82" fmla="*/ 3620104 h 3884068"/>
                <a:gd name="connsiteX83" fmla="*/ 2325818 w 2504597"/>
                <a:gd name="connsiteY83" fmla="*/ 3679338 h 3884068"/>
                <a:gd name="connsiteX84" fmla="*/ 2301353 w 2504597"/>
                <a:gd name="connsiteY84" fmla="*/ 3683320 h 3884068"/>
                <a:gd name="connsiteX85" fmla="*/ 2301168 w 2504597"/>
                <a:gd name="connsiteY85" fmla="*/ 3685595 h 3884068"/>
                <a:gd name="connsiteX86" fmla="*/ 2238115 w 2504597"/>
                <a:gd name="connsiteY86" fmla="*/ 3783833 h 3884068"/>
                <a:gd name="connsiteX87" fmla="*/ 1981668 w 2504597"/>
                <a:gd name="connsiteY87" fmla="*/ 3817185 h 3884068"/>
                <a:gd name="connsiteX88" fmla="*/ 1980144 w 2504597"/>
                <a:gd name="connsiteY88" fmla="*/ 3816176 h 3884068"/>
                <a:gd name="connsiteX89" fmla="*/ 1968062 w 2504597"/>
                <a:gd name="connsiteY89" fmla="*/ 3832810 h 3884068"/>
                <a:gd name="connsiteX90" fmla="*/ 1918606 w 2504597"/>
                <a:gd name="connsiteY90" fmla="*/ 3860611 h 3884068"/>
                <a:gd name="connsiteX91" fmla="*/ 1455484 w 2504597"/>
                <a:gd name="connsiteY91" fmla="*/ 3362289 h 3884068"/>
                <a:gd name="connsiteX92" fmla="*/ 1421742 w 2504597"/>
                <a:gd name="connsiteY92" fmla="*/ 3222397 h 3884068"/>
                <a:gd name="connsiteX93" fmla="*/ 1306791 w 2504597"/>
                <a:gd name="connsiteY93" fmla="*/ 3205176 h 3884068"/>
                <a:gd name="connsiteX94" fmla="*/ 1132542 w 2504597"/>
                <a:gd name="connsiteY94" fmla="*/ 3147613 h 3884068"/>
                <a:gd name="connsiteX95" fmla="*/ 1101070 w 2504597"/>
                <a:gd name="connsiteY95" fmla="*/ 3173435 h 3884068"/>
                <a:gd name="connsiteX96" fmla="*/ 1003832 w 2504597"/>
                <a:gd name="connsiteY96" fmla="*/ 3197325 h 3884068"/>
                <a:gd name="connsiteX97" fmla="*/ 759096 w 2504597"/>
                <a:gd name="connsiteY97" fmla="*/ 2954588 h 3884068"/>
                <a:gd name="connsiteX98" fmla="*/ 757729 w 2504597"/>
                <a:gd name="connsiteY98" fmla="*/ 2938077 h 3884068"/>
                <a:gd name="connsiteX99" fmla="*/ 700149 w 2504597"/>
                <a:gd name="connsiteY99" fmla="*/ 2898834 h 3884068"/>
                <a:gd name="connsiteX100" fmla="*/ 506988 w 2504597"/>
                <a:gd name="connsiteY100" fmla="*/ 2728055 h 3884068"/>
                <a:gd name="connsiteX101" fmla="*/ 154920 w 2504597"/>
                <a:gd name="connsiteY101" fmla="*/ 1274278 h 3884068"/>
                <a:gd name="connsiteX102" fmla="*/ 244564 w 2504597"/>
                <a:gd name="connsiteY102" fmla="*/ 1204416 h 3884068"/>
                <a:gd name="connsiteX103" fmla="*/ 243926 w 2504597"/>
                <a:gd name="connsiteY103" fmla="*/ 1203467 h 3884068"/>
                <a:gd name="connsiteX104" fmla="*/ 339195 w 2504597"/>
                <a:gd name="connsiteY104" fmla="*/ 727830 h 3884068"/>
                <a:gd name="connsiteX105" fmla="*/ 344338 w 2504597"/>
                <a:gd name="connsiteY105" fmla="*/ 724435 h 3884068"/>
                <a:gd name="connsiteX106" fmla="*/ 335590 w 2504597"/>
                <a:gd name="connsiteY106" fmla="*/ 723315 h 3884068"/>
                <a:gd name="connsiteX107" fmla="*/ 196078 w 2504597"/>
                <a:gd name="connsiteY107" fmla="*/ 682120 h 3884068"/>
                <a:gd name="connsiteX108" fmla="*/ 185117 w 2504597"/>
                <a:gd name="connsiteY108" fmla="*/ 675555 h 3884068"/>
                <a:gd name="connsiteX109" fmla="*/ 791872 w 2504597"/>
                <a:gd name="connsiteY109" fmla="*/ 591453 h 3884068"/>
                <a:gd name="connsiteX110" fmla="*/ 713561 w 2504597"/>
                <a:gd name="connsiteY110" fmla="*/ 26488 h 3884068"/>
                <a:gd name="connsiteX111" fmla="*/ 748671 w 2504597"/>
                <a:gd name="connsiteY111" fmla="*/ 29343 h 3884068"/>
                <a:gd name="connsiteX112" fmla="*/ 749293 w 2504597"/>
                <a:gd name="connsiteY112" fmla="*/ 28977 h 3884068"/>
                <a:gd name="connsiteX113" fmla="*/ 952624 w 2504597"/>
                <a:gd name="connsiteY113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106648 w 2504597"/>
                <a:gd name="connsiteY36" fmla="*/ 296235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1106648 w 2504597"/>
                <a:gd name="connsiteY41" fmla="*/ 296235 h 3884068"/>
                <a:gd name="connsiteX42" fmla="*/ 952624 w 2504597"/>
                <a:gd name="connsiteY42" fmla="*/ 242 h 3884068"/>
                <a:gd name="connsiteX43" fmla="*/ 1271606 w 2504597"/>
                <a:gd name="connsiteY43" fmla="*/ 59187 h 3884068"/>
                <a:gd name="connsiteX44" fmla="*/ 1736293 w 2504597"/>
                <a:gd name="connsiteY44" fmla="*/ 484856 h 3884068"/>
                <a:gd name="connsiteX45" fmla="*/ 1249940 w 2504597"/>
                <a:gd name="connsiteY45" fmla="*/ 124746 h 3884068"/>
                <a:gd name="connsiteX46" fmla="*/ 1065607 w 2504597"/>
                <a:gd name="connsiteY46" fmla="*/ 78290 h 3884068"/>
                <a:gd name="connsiteX47" fmla="*/ 1008099 w 2504597"/>
                <a:gd name="connsiteY47" fmla="*/ 73028 h 3884068"/>
                <a:gd name="connsiteX48" fmla="*/ 1021644 w 2504597"/>
                <a:gd name="connsiteY48" fmla="*/ 78649 h 3884068"/>
                <a:gd name="connsiteX49" fmla="*/ 1114606 w 2504597"/>
                <a:gd name="connsiteY49" fmla="*/ 98875 h 3884068"/>
                <a:gd name="connsiteX50" fmla="*/ 1324615 w 2504597"/>
                <a:gd name="connsiteY50" fmla="*/ 178652 h 3884068"/>
                <a:gd name="connsiteX51" fmla="*/ 1728093 w 2504597"/>
                <a:gd name="connsiteY51" fmla="*/ 662733 h 3884068"/>
                <a:gd name="connsiteX52" fmla="*/ 1294363 w 2504597"/>
                <a:gd name="connsiteY52" fmla="*/ 240719 h 3884068"/>
                <a:gd name="connsiteX53" fmla="*/ 1194670 w 2504597"/>
                <a:gd name="connsiteY53" fmla="*/ 200757 h 3884068"/>
                <a:gd name="connsiteX54" fmla="*/ 1210014 w 2504597"/>
                <a:gd name="connsiteY54" fmla="*/ 215331 h 3884068"/>
                <a:gd name="connsiteX55" fmla="*/ 1290078 w 2504597"/>
                <a:gd name="connsiteY55" fmla="*/ 258014 h 3884068"/>
                <a:gd name="connsiteX56" fmla="*/ 1673675 w 2504597"/>
                <a:gd name="connsiteY56" fmla="*/ 740785 h 3884068"/>
                <a:gd name="connsiteX57" fmla="*/ 1523627 w 2504597"/>
                <a:gd name="connsiteY57" fmla="*/ 507074 h 3884068"/>
                <a:gd name="connsiteX58" fmla="*/ 1478128 w 2504597"/>
                <a:gd name="connsiteY58" fmla="*/ 465455 h 3884068"/>
                <a:gd name="connsiteX59" fmla="*/ 1538156 w 2504597"/>
                <a:gd name="connsiteY59" fmla="*/ 543973 h 3884068"/>
                <a:gd name="connsiteX60" fmla="*/ 1605157 w 2504597"/>
                <a:gd name="connsiteY60" fmla="*/ 1074812 h 3884068"/>
                <a:gd name="connsiteX61" fmla="*/ 1505897 w 2504597"/>
                <a:gd name="connsiteY61" fmla="*/ 669518 h 3884068"/>
                <a:gd name="connsiteX62" fmla="*/ 1496663 w 2504597"/>
                <a:gd name="connsiteY62" fmla="*/ 655834 h 3884068"/>
                <a:gd name="connsiteX63" fmla="*/ 1520330 w 2504597"/>
                <a:gd name="connsiteY63" fmla="*/ 719471 h 3884068"/>
                <a:gd name="connsiteX64" fmla="*/ 1431347 w 2504597"/>
                <a:gd name="connsiteY64" fmla="*/ 1255854 h 3884068"/>
                <a:gd name="connsiteX65" fmla="*/ 1421442 w 2504597"/>
                <a:gd name="connsiteY65" fmla="*/ 729408 h 3884068"/>
                <a:gd name="connsiteX66" fmla="*/ 1389465 w 2504597"/>
                <a:gd name="connsiteY66" fmla="*/ 651769 h 3884068"/>
                <a:gd name="connsiteX67" fmla="*/ 1425539 w 2504597"/>
                <a:gd name="connsiteY67" fmla="*/ 752455 h 3884068"/>
                <a:gd name="connsiteX68" fmla="*/ 1389757 w 2504597"/>
                <a:gd name="connsiteY68" fmla="*/ 1204115 h 3884068"/>
                <a:gd name="connsiteX69" fmla="*/ 1271029 w 2504597"/>
                <a:gd name="connsiteY69" fmla="*/ 554445 h 3884068"/>
                <a:gd name="connsiteX70" fmla="*/ 1232019 w 2504597"/>
                <a:gd name="connsiteY70" fmla="*/ 488484 h 3884068"/>
                <a:gd name="connsiteX71" fmla="*/ 1261257 w 2504597"/>
                <a:gd name="connsiteY71" fmla="*/ 542793 h 3884068"/>
                <a:gd name="connsiteX72" fmla="*/ 1312897 w 2504597"/>
                <a:gd name="connsiteY72" fmla="*/ 671638 h 3884068"/>
                <a:gd name="connsiteX73" fmla="*/ 1299257 w 2504597"/>
                <a:gd name="connsiteY73" fmla="*/ 1345235 h 3884068"/>
                <a:gd name="connsiteX74" fmla="*/ 1281283 w 2504597"/>
                <a:gd name="connsiteY74" fmla="*/ 1365458 h 3884068"/>
                <a:gd name="connsiteX75" fmla="*/ 1396905 w 2504597"/>
                <a:gd name="connsiteY75" fmla="*/ 1441244 h 3884068"/>
                <a:gd name="connsiteX76" fmla="*/ 1608698 w 2504597"/>
                <a:gd name="connsiteY76" fmla="*/ 1626344 h 3884068"/>
                <a:gd name="connsiteX77" fmla="*/ 2114548 w 2504597"/>
                <a:gd name="connsiteY77" fmla="*/ 2617928 h 3884068"/>
                <a:gd name="connsiteX78" fmla="*/ 2114376 w 2504597"/>
                <a:gd name="connsiteY78" fmla="*/ 2700073 h 3884068"/>
                <a:gd name="connsiteX79" fmla="*/ 2150557 w 2504597"/>
                <a:gd name="connsiteY79" fmla="*/ 2743452 h 3884068"/>
                <a:gd name="connsiteX80" fmla="*/ 2327989 w 2504597"/>
                <a:gd name="connsiteY80" fmla="*/ 2982250 h 3884068"/>
                <a:gd name="connsiteX81" fmla="*/ 2440546 w 2504597"/>
                <a:gd name="connsiteY81" fmla="*/ 3620104 h 3884068"/>
                <a:gd name="connsiteX82" fmla="*/ 2325818 w 2504597"/>
                <a:gd name="connsiteY82" fmla="*/ 3679338 h 3884068"/>
                <a:gd name="connsiteX83" fmla="*/ 2301353 w 2504597"/>
                <a:gd name="connsiteY83" fmla="*/ 3683320 h 3884068"/>
                <a:gd name="connsiteX84" fmla="*/ 2301168 w 2504597"/>
                <a:gd name="connsiteY84" fmla="*/ 3685595 h 3884068"/>
                <a:gd name="connsiteX85" fmla="*/ 2238115 w 2504597"/>
                <a:gd name="connsiteY85" fmla="*/ 3783833 h 3884068"/>
                <a:gd name="connsiteX86" fmla="*/ 1981668 w 2504597"/>
                <a:gd name="connsiteY86" fmla="*/ 3817185 h 3884068"/>
                <a:gd name="connsiteX87" fmla="*/ 1980144 w 2504597"/>
                <a:gd name="connsiteY87" fmla="*/ 3816176 h 3884068"/>
                <a:gd name="connsiteX88" fmla="*/ 1968062 w 2504597"/>
                <a:gd name="connsiteY88" fmla="*/ 3832810 h 3884068"/>
                <a:gd name="connsiteX89" fmla="*/ 1918606 w 2504597"/>
                <a:gd name="connsiteY89" fmla="*/ 3860611 h 3884068"/>
                <a:gd name="connsiteX90" fmla="*/ 1455484 w 2504597"/>
                <a:gd name="connsiteY90" fmla="*/ 3362289 h 3884068"/>
                <a:gd name="connsiteX91" fmla="*/ 1421742 w 2504597"/>
                <a:gd name="connsiteY91" fmla="*/ 3222397 h 3884068"/>
                <a:gd name="connsiteX92" fmla="*/ 1306791 w 2504597"/>
                <a:gd name="connsiteY92" fmla="*/ 3205176 h 3884068"/>
                <a:gd name="connsiteX93" fmla="*/ 1132542 w 2504597"/>
                <a:gd name="connsiteY93" fmla="*/ 3147613 h 3884068"/>
                <a:gd name="connsiteX94" fmla="*/ 1101070 w 2504597"/>
                <a:gd name="connsiteY94" fmla="*/ 3173435 h 3884068"/>
                <a:gd name="connsiteX95" fmla="*/ 1003832 w 2504597"/>
                <a:gd name="connsiteY95" fmla="*/ 3197325 h 3884068"/>
                <a:gd name="connsiteX96" fmla="*/ 759096 w 2504597"/>
                <a:gd name="connsiteY96" fmla="*/ 2954588 h 3884068"/>
                <a:gd name="connsiteX97" fmla="*/ 757729 w 2504597"/>
                <a:gd name="connsiteY97" fmla="*/ 2938077 h 3884068"/>
                <a:gd name="connsiteX98" fmla="*/ 700149 w 2504597"/>
                <a:gd name="connsiteY98" fmla="*/ 2898834 h 3884068"/>
                <a:gd name="connsiteX99" fmla="*/ 506988 w 2504597"/>
                <a:gd name="connsiteY99" fmla="*/ 2728055 h 3884068"/>
                <a:gd name="connsiteX100" fmla="*/ 154920 w 2504597"/>
                <a:gd name="connsiteY100" fmla="*/ 1274278 h 3884068"/>
                <a:gd name="connsiteX101" fmla="*/ 244564 w 2504597"/>
                <a:gd name="connsiteY101" fmla="*/ 1204416 h 3884068"/>
                <a:gd name="connsiteX102" fmla="*/ 243926 w 2504597"/>
                <a:gd name="connsiteY102" fmla="*/ 1203467 h 3884068"/>
                <a:gd name="connsiteX103" fmla="*/ 339195 w 2504597"/>
                <a:gd name="connsiteY103" fmla="*/ 727830 h 3884068"/>
                <a:gd name="connsiteX104" fmla="*/ 344338 w 2504597"/>
                <a:gd name="connsiteY104" fmla="*/ 724435 h 3884068"/>
                <a:gd name="connsiteX105" fmla="*/ 335590 w 2504597"/>
                <a:gd name="connsiteY105" fmla="*/ 723315 h 3884068"/>
                <a:gd name="connsiteX106" fmla="*/ 196078 w 2504597"/>
                <a:gd name="connsiteY106" fmla="*/ 682120 h 3884068"/>
                <a:gd name="connsiteX107" fmla="*/ 185117 w 2504597"/>
                <a:gd name="connsiteY107" fmla="*/ 675555 h 3884068"/>
                <a:gd name="connsiteX108" fmla="*/ 791872 w 2504597"/>
                <a:gd name="connsiteY108" fmla="*/ 591453 h 3884068"/>
                <a:gd name="connsiteX109" fmla="*/ 713561 w 2504597"/>
                <a:gd name="connsiteY109" fmla="*/ 26488 h 3884068"/>
                <a:gd name="connsiteX110" fmla="*/ 748671 w 2504597"/>
                <a:gd name="connsiteY110" fmla="*/ 29343 h 3884068"/>
                <a:gd name="connsiteX111" fmla="*/ 749293 w 2504597"/>
                <a:gd name="connsiteY111" fmla="*/ 28977 h 3884068"/>
                <a:gd name="connsiteX112" fmla="*/ 952624 w 2504597"/>
                <a:gd name="connsiteY112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164482 w 2504597"/>
                <a:gd name="connsiteY36" fmla="*/ 374284 h 3884068"/>
                <a:gd name="connsiteX37" fmla="*/ 1090534 w 2504597"/>
                <a:gd name="connsiteY37" fmla="*/ 286516 h 3884068"/>
                <a:gd name="connsiteX38" fmla="*/ 1129023 w 2504597"/>
                <a:gd name="connsiteY38" fmla="*/ 327931 h 3884068"/>
                <a:gd name="connsiteX39" fmla="*/ 1179076 w 2504597"/>
                <a:gd name="connsiteY39" fmla="*/ 398961 h 3884068"/>
                <a:gd name="connsiteX40" fmla="*/ 1164482 w 2504597"/>
                <a:gd name="connsiteY40" fmla="*/ 374284 h 3884068"/>
                <a:gd name="connsiteX41" fmla="*/ 952624 w 2504597"/>
                <a:gd name="connsiteY41" fmla="*/ 242 h 3884068"/>
                <a:gd name="connsiteX42" fmla="*/ 1271606 w 2504597"/>
                <a:gd name="connsiteY42" fmla="*/ 59187 h 3884068"/>
                <a:gd name="connsiteX43" fmla="*/ 1736293 w 2504597"/>
                <a:gd name="connsiteY43" fmla="*/ 484856 h 3884068"/>
                <a:gd name="connsiteX44" fmla="*/ 1249940 w 2504597"/>
                <a:gd name="connsiteY44" fmla="*/ 124746 h 3884068"/>
                <a:gd name="connsiteX45" fmla="*/ 1065607 w 2504597"/>
                <a:gd name="connsiteY45" fmla="*/ 78290 h 3884068"/>
                <a:gd name="connsiteX46" fmla="*/ 1008099 w 2504597"/>
                <a:gd name="connsiteY46" fmla="*/ 73028 h 3884068"/>
                <a:gd name="connsiteX47" fmla="*/ 1021644 w 2504597"/>
                <a:gd name="connsiteY47" fmla="*/ 78649 h 3884068"/>
                <a:gd name="connsiteX48" fmla="*/ 1114606 w 2504597"/>
                <a:gd name="connsiteY48" fmla="*/ 98875 h 3884068"/>
                <a:gd name="connsiteX49" fmla="*/ 1324615 w 2504597"/>
                <a:gd name="connsiteY49" fmla="*/ 178652 h 3884068"/>
                <a:gd name="connsiteX50" fmla="*/ 1728093 w 2504597"/>
                <a:gd name="connsiteY50" fmla="*/ 662733 h 3884068"/>
                <a:gd name="connsiteX51" fmla="*/ 1294363 w 2504597"/>
                <a:gd name="connsiteY51" fmla="*/ 240719 h 3884068"/>
                <a:gd name="connsiteX52" fmla="*/ 1194670 w 2504597"/>
                <a:gd name="connsiteY52" fmla="*/ 200757 h 3884068"/>
                <a:gd name="connsiteX53" fmla="*/ 1210014 w 2504597"/>
                <a:gd name="connsiteY53" fmla="*/ 215331 h 3884068"/>
                <a:gd name="connsiteX54" fmla="*/ 1290078 w 2504597"/>
                <a:gd name="connsiteY54" fmla="*/ 258014 h 3884068"/>
                <a:gd name="connsiteX55" fmla="*/ 1673675 w 2504597"/>
                <a:gd name="connsiteY55" fmla="*/ 740785 h 3884068"/>
                <a:gd name="connsiteX56" fmla="*/ 1523627 w 2504597"/>
                <a:gd name="connsiteY56" fmla="*/ 507074 h 3884068"/>
                <a:gd name="connsiteX57" fmla="*/ 1478128 w 2504597"/>
                <a:gd name="connsiteY57" fmla="*/ 465455 h 3884068"/>
                <a:gd name="connsiteX58" fmla="*/ 1538156 w 2504597"/>
                <a:gd name="connsiteY58" fmla="*/ 543973 h 3884068"/>
                <a:gd name="connsiteX59" fmla="*/ 1605157 w 2504597"/>
                <a:gd name="connsiteY59" fmla="*/ 1074812 h 3884068"/>
                <a:gd name="connsiteX60" fmla="*/ 1505897 w 2504597"/>
                <a:gd name="connsiteY60" fmla="*/ 669518 h 3884068"/>
                <a:gd name="connsiteX61" fmla="*/ 1496663 w 2504597"/>
                <a:gd name="connsiteY61" fmla="*/ 655834 h 3884068"/>
                <a:gd name="connsiteX62" fmla="*/ 1520330 w 2504597"/>
                <a:gd name="connsiteY62" fmla="*/ 719471 h 3884068"/>
                <a:gd name="connsiteX63" fmla="*/ 1431347 w 2504597"/>
                <a:gd name="connsiteY63" fmla="*/ 1255854 h 3884068"/>
                <a:gd name="connsiteX64" fmla="*/ 1421442 w 2504597"/>
                <a:gd name="connsiteY64" fmla="*/ 729408 h 3884068"/>
                <a:gd name="connsiteX65" fmla="*/ 1389465 w 2504597"/>
                <a:gd name="connsiteY65" fmla="*/ 651769 h 3884068"/>
                <a:gd name="connsiteX66" fmla="*/ 1425539 w 2504597"/>
                <a:gd name="connsiteY66" fmla="*/ 752455 h 3884068"/>
                <a:gd name="connsiteX67" fmla="*/ 1389757 w 2504597"/>
                <a:gd name="connsiteY67" fmla="*/ 1204115 h 3884068"/>
                <a:gd name="connsiteX68" fmla="*/ 1271029 w 2504597"/>
                <a:gd name="connsiteY68" fmla="*/ 554445 h 3884068"/>
                <a:gd name="connsiteX69" fmla="*/ 1232019 w 2504597"/>
                <a:gd name="connsiteY69" fmla="*/ 488484 h 3884068"/>
                <a:gd name="connsiteX70" fmla="*/ 1261257 w 2504597"/>
                <a:gd name="connsiteY70" fmla="*/ 542793 h 3884068"/>
                <a:gd name="connsiteX71" fmla="*/ 1312897 w 2504597"/>
                <a:gd name="connsiteY71" fmla="*/ 671638 h 3884068"/>
                <a:gd name="connsiteX72" fmla="*/ 1299257 w 2504597"/>
                <a:gd name="connsiteY72" fmla="*/ 1345235 h 3884068"/>
                <a:gd name="connsiteX73" fmla="*/ 1281283 w 2504597"/>
                <a:gd name="connsiteY73" fmla="*/ 1365458 h 3884068"/>
                <a:gd name="connsiteX74" fmla="*/ 1396905 w 2504597"/>
                <a:gd name="connsiteY74" fmla="*/ 1441244 h 3884068"/>
                <a:gd name="connsiteX75" fmla="*/ 1608698 w 2504597"/>
                <a:gd name="connsiteY75" fmla="*/ 1626344 h 3884068"/>
                <a:gd name="connsiteX76" fmla="*/ 2114548 w 2504597"/>
                <a:gd name="connsiteY76" fmla="*/ 2617928 h 3884068"/>
                <a:gd name="connsiteX77" fmla="*/ 2114376 w 2504597"/>
                <a:gd name="connsiteY77" fmla="*/ 2700073 h 3884068"/>
                <a:gd name="connsiteX78" fmla="*/ 2150557 w 2504597"/>
                <a:gd name="connsiteY78" fmla="*/ 2743452 h 3884068"/>
                <a:gd name="connsiteX79" fmla="*/ 2327989 w 2504597"/>
                <a:gd name="connsiteY79" fmla="*/ 2982250 h 3884068"/>
                <a:gd name="connsiteX80" fmla="*/ 2440546 w 2504597"/>
                <a:gd name="connsiteY80" fmla="*/ 3620104 h 3884068"/>
                <a:gd name="connsiteX81" fmla="*/ 2325818 w 2504597"/>
                <a:gd name="connsiteY81" fmla="*/ 3679338 h 3884068"/>
                <a:gd name="connsiteX82" fmla="*/ 2301353 w 2504597"/>
                <a:gd name="connsiteY82" fmla="*/ 3683320 h 3884068"/>
                <a:gd name="connsiteX83" fmla="*/ 2301168 w 2504597"/>
                <a:gd name="connsiteY83" fmla="*/ 3685595 h 3884068"/>
                <a:gd name="connsiteX84" fmla="*/ 2238115 w 2504597"/>
                <a:gd name="connsiteY84" fmla="*/ 3783833 h 3884068"/>
                <a:gd name="connsiteX85" fmla="*/ 1981668 w 2504597"/>
                <a:gd name="connsiteY85" fmla="*/ 3817185 h 3884068"/>
                <a:gd name="connsiteX86" fmla="*/ 1980144 w 2504597"/>
                <a:gd name="connsiteY86" fmla="*/ 3816176 h 3884068"/>
                <a:gd name="connsiteX87" fmla="*/ 1968062 w 2504597"/>
                <a:gd name="connsiteY87" fmla="*/ 3832810 h 3884068"/>
                <a:gd name="connsiteX88" fmla="*/ 1918606 w 2504597"/>
                <a:gd name="connsiteY88" fmla="*/ 3860611 h 3884068"/>
                <a:gd name="connsiteX89" fmla="*/ 1455484 w 2504597"/>
                <a:gd name="connsiteY89" fmla="*/ 3362289 h 3884068"/>
                <a:gd name="connsiteX90" fmla="*/ 1421742 w 2504597"/>
                <a:gd name="connsiteY90" fmla="*/ 3222397 h 3884068"/>
                <a:gd name="connsiteX91" fmla="*/ 1306791 w 2504597"/>
                <a:gd name="connsiteY91" fmla="*/ 3205176 h 3884068"/>
                <a:gd name="connsiteX92" fmla="*/ 1132542 w 2504597"/>
                <a:gd name="connsiteY92" fmla="*/ 3147613 h 3884068"/>
                <a:gd name="connsiteX93" fmla="*/ 1101070 w 2504597"/>
                <a:gd name="connsiteY93" fmla="*/ 3173435 h 3884068"/>
                <a:gd name="connsiteX94" fmla="*/ 1003832 w 2504597"/>
                <a:gd name="connsiteY94" fmla="*/ 3197325 h 3884068"/>
                <a:gd name="connsiteX95" fmla="*/ 759096 w 2504597"/>
                <a:gd name="connsiteY95" fmla="*/ 2954588 h 3884068"/>
                <a:gd name="connsiteX96" fmla="*/ 757729 w 2504597"/>
                <a:gd name="connsiteY96" fmla="*/ 2938077 h 3884068"/>
                <a:gd name="connsiteX97" fmla="*/ 700149 w 2504597"/>
                <a:gd name="connsiteY97" fmla="*/ 2898834 h 3884068"/>
                <a:gd name="connsiteX98" fmla="*/ 506988 w 2504597"/>
                <a:gd name="connsiteY98" fmla="*/ 2728055 h 3884068"/>
                <a:gd name="connsiteX99" fmla="*/ 154920 w 2504597"/>
                <a:gd name="connsiteY99" fmla="*/ 1274278 h 3884068"/>
                <a:gd name="connsiteX100" fmla="*/ 244564 w 2504597"/>
                <a:gd name="connsiteY100" fmla="*/ 1204416 h 3884068"/>
                <a:gd name="connsiteX101" fmla="*/ 243926 w 2504597"/>
                <a:gd name="connsiteY101" fmla="*/ 1203467 h 3884068"/>
                <a:gd name="connsiteX102" fmla="*/ 339195 w 2504597"/>
                <a:gd name="connsiteY102" fmla="*/ 727830 h 3884068"/>
                <a:gd name="connsiteX103" fmla="*/ 344338 w 2504597"/>
                <a:gd name="connsiteY103" fmla="*/ 724435 h 3884068"/>
                <a:gd name="connsiteX104" fmla="*/ 335590 w 2504597"/>
                <a:gd name="connsiteY104" fmla="*/ 723315 h 3884068"/>
                <a:gd name="connsiteX105" fmla="*/ 196078 w 2504597"/>
                <a:gd name="connsiteY105" fmla="*/ 682120 h 3884068"/>
                <a:gd name="connsiteX106" fmla="*/ 185117 w 2504597"/>
                <a:gd name="connsiteY106" fmla="*/ 675555 h 3884068"/>
                <a:gd name="connsiteX107" fmla="*/ 791872 w 2504597"/>
                <a:gd name="connsiteY107" fmla="*/ 591453 h 3884068"/>
                <a:gd name="connsiteX108" fmla="*/ 713561 w 2504597"/>
                <a:gd name="connsiteY108" fmla="*/ 26488 h 3884068"/>
                <a:gd name="connsiteX109" fmla="*/ 748671 w 2504597"/>
                <a:gd name="connsiteY109" fmla="*/ 29343 h 3884068"/>
                <a:gd name="connsiteX110" fmla="*/ 749293 w 2504597"/>
                <a:gd name="connsiteY110" fmla="*/ 28977 h 3884068"/>
                <a:gd name="connsiteX111" fmla="*/ 952624 w 2504597"/>
                <a:gd name="connsiteY111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164482 w 2504597"/>
                <a:gd name="connsiteY36" fmla="*/ 374284 h 3884068"/>
                <a:gd name="connsiteX37" fmla="*/ 1129023 w 2504597"/>
                <a:gd name="connsiteY37" fmla="*/ 327931 h 3884068"/>
                <a:gd name="connsiteX38" fmla="*/ 1179076 w 2504597"/>
                <a:gd name="connsiteY38" fmla="*/ 398961 h 3884068"/>
                <a:gd name="connsiteX39" fmla="*/ 1164482 w 2504597"/>
                <a:gd name="connsiteY39" fmla="*/ 374284 h 3884068"/>
                <a:gd name="connsiteX40" fmla="*/ 952624 w 2504597"/>
                <a:gd name="connsiteY40" fmla="*/ 242 h 3884068"/>
                <a:gd name="connsiteX41" fmla="*/ 1271606 w 2504597"/>
                <a:gd name="connsiteY41" fmla="*/ 59187 h 3884068"/>
                <a:gd name="connsiteX42" fmla="*/ 1736293 w 2504597"/>
                <a:gd name="connsiteY42" fmla="*/ 484856 h 3884068"/>
                <a:gd name="connsiteX43" fmla="*/ 1249940 w 2504597"/>
                <a:gd name="connsiteY43" fmla="*/ 124746 h 3884068"/>
                <a:gd name="connsiteX44" fmla="*/ 1065607 w 2504597"/>
                <a:gd name="connsiteY44" fmla="*/ 78290 h 3884068"/>
                <a:gd name="connsiteX45" fmla="*/ 1008099 w 2504597"/>
                <a:gd name="connsiteY45" fmla="*/ 73028 h 3884068"/>
                <a:gd name="connsiteX46" fmla="*/ 1021644 w 2504597"/>
                <a:gd name="connsiteY46" fmla="*/ 78649 h 3884068"/>
                <a:gd name="connsiteX47" fmla="*/ 1114606 w 2504597"/>
                <a:gd name="connsiteY47" fmla="*/ 98875 h 3884068"/>
                <a:gd name="connsiteX48" fmla="*/ 1324615 w 2504597"/>
                <a:gd name="connsiteY48" fmla="*/ 178652 h 3884068"/>
                <a:gd name="connsiteX49" fmla="*/ 1728093 w 2504597"/>
                <a:gd name="connsiteY49" fmla="*/ 662733 h 3884068"/>
                <a:gd name="connsiteX50" fmla="*/ 1294363 w 2504597"/>
                <a:gd name="connsiteY50" fmla="*/ 240719 h 3884068"/>
                <a:gd name="connsiteX51" fmla="*/ 1194670 w 2504597"/>
                <a:gd name="connsiteY51" fmla="*/ 200757 h 3884068"/>
                <a:gd name="connsiteX52" fmla="*/ 1210014 w 2504597"/>
                <a:gd name="connsiteY52" fmla="*/ 215331 h 3884068"/>
                <a:gd name="connsiteX53" fmla="*/ 1290078 w 2504597"/>
                <a:gd name="connsiteY53" fmla="*/ 258014 h 3884068"/>
                <a:gd name="connsiteX54" fmla="*/ 1673675 w 2504597"/>
                <a:gd name="connsiteY54" fmla="*/ 740785 h 3884068"/>
                <a:gd name="connsiteX55" fmla="*/ 1523627 w 2504597"/>
                <a:gd name="connsiteY55" fmla="*/ 507074 h 3884068"/>
                <a:gd name="connsiteX56" fmla="*/ 1478128 w 2504597"/>
                <a:gd name="connsiteY56" fmla="*/ 465455 h 3884068"/>
                <a:gd name="connsiteX57" fmla="*/ 1538156 w 2504597"/>
                <a:gd name="connsiteY57" fmla="*/ 543973 h 3884068"/>
                <a:gd name="connsiteX58" fmla="*/ 1605157 w 2504597"/>
                <a:gd name="connsiteY58" fmla="*/ 1074812 h 3884068"/>
                <a:gd name="connsiteX59" fmla="*/ 1505897 w 2504597"/>
                <a:gd name="connsiteY59" fmla="*/ 669518 h 3884068"/>
                <a:gd name="connsiteX60" fmla="*/ 1496663 w 2504597"/>
                <a:gd name="connsiteY60" fmla="*/ 655834 h 3884068"/>
                <a:gd name="connsiteX61" fmla="*/ 1520330 w 2504597"/>
                <a:gd name="connsiteY61" fmla="*/ 719471 h 3884068"/>
                <a:gd name="connsiteX62" fmla="*/ 1431347 w 2504597"/>
                <a:gd name="connsiteY62" fmla="*/ 1255854 h 3884068"/>
                <a:gd name="connsiteX63" fmla="*/ 1421442 w 2504597"/>
                <a:gd name="connsiteY63" fmla="*/ 729408 h 3884068"/>
                <a:gd name="connsiteX64" fmla="*/ 1389465 w 2504597"/>
                <a:gd name="connsiteY64" fmla="*/ 651769 h 3884068"/>
                <a:gd name="connsiteX65" fmla="*/ 1425539 w 2504597"/>
                <a:gd name="connsiteY65" fmla="*/ 752455 h 3884068"/>
                <a:gd name="connsiteX66" fmla="*/ 1389757 w 2504597"/>
                <a:gd name="connsiteY66" fmla="*/ 1204115 h 3884068"/>
                <a:gd name="connsiteX67" fmla="*/ 1271029 w 2504597"/>
                <a:gd name="connsiteY67" fmla="*/ 554445 h 3884068"/>
                <a:gd name="connsiteX68" fmla="*/ 1232019 w 2504597"/>
                <a:gd name="connsiteY68" fmla="*/ 488484 h 3884068"/>
                <a:gd name="connsiteX69" fmla="*/ 1261257 w 2504597"/>
                <a:gd name="connsiteY69" fmla="*/ 542793 h 3884068"/>
                <a:gd name="connsiteX70" fmla="*/ 1312897 w 2504597"/>
                <a:gd name="connsiteY70" fmla="*/ 671638 h 3884068"/>
                <a:gd name="connsiteX71" fmla="*/ 1299257 w 2504597"/>
                <a:gd name="connsiteY71" fmla="*/ 1345235 h 3884068"/>
                <a:gd name="connsiteX72" fmla="*/ 1281283 w 2504597"/>
                <a:gd name="connsiteY72" fmla="*/ 1365458 h 3884068"/>
                <a:gd name="connsiteX73" fmla="*/ 1396905 w 2504597"/>
                <a:gd name="connsiteY73" fmla="*/ 1441244 h 3884068"/>
                <a:gd name="connsiteX74" fmla="*/ 1608698 w 2504597"/>
                <a:gd name="connsiteY74" fmla="*/ 1626344 h 3884068"/>
                <a:gd name="connsiteX75" fmla="*/ 2114548 w 2504597"/>
                <a:gd name="connsiteY75" fmla="*/ 2617928 h 3884068"/>
                <a:gd name="connsiteX76" fmla="*/ 2114376 w 2504597"/>
                <a:gd name="connsiteY76" fmla="*/ 2700073 h 3884068"/>
                <a:gd name="connsiteX77" fmla="*/ 2150557 w 2504597"/>
                <a:gd name="connsiteY77" fmla="*/ 2743452 h 3884068"/>
                <a:gd name="connsiteX78" fmla="*/ 2327989 w 2504597"/>
                <a:gd name="connsiteY78" fmla="*/ 2982250 h 3884068"/>
                <a:gd name="connsiteX79" fmla="*/ 2440546 w 2504597"/>
                <a:gd name="connsiteY79" fmla="*/ 3620104 h 3884068"/>
                <a:gd name="connsiteX80" fmla="*/ 2325818 w 2504597"/>
                <a:gd name="connsiteY80" fmla="*/ 3679338 h 3884068"/>
                <a:gd name="connsiteX81" fmla="*/ 2301353 w 2504597"/>
                <a:gd name="connsiteY81" fmla="*/ 3683320 h 3884068"/>
                <a:gd name="connsiteX82" fmla="*/ 2301168 w 2504597"/>
                <a:gd name="connsiteY82" fmla="*/ 3685595 h 3884068"/>
                <a:gd name="connsiteX83" fmla="*/ 2238115 w 2504597"/>
                <a:gd name="connsiteY83" fmla="*/ 3783833 h 3884068"/>
                <a:gd name="connsiteX84" fmla="*/ 1981668 w 2504597"/>
                <a:gd name="connsiteY84" fmla="*/ 3817185 h 3884068"/>
                <a:gd name="connsiteX85" fmla="*/ 1980144 w 2504597"/>
                <a:gd name="connsiteY85" fmla="*/ 3816176 h 3884068"/>
                <a:gd name="connsiteX86" fmla="*/ 1968062 w 2504597"/>
                <a:gd name="connsiteY86" fmla="*/ 3832810 h 3884068"/>
                <a:gd name="connsiteX87" fmla="*/ 1918606 w 2504597"/>
                <a:gd name="connsiteY87" fmla="*/ 3860611 h 3884068"/>
                <a:gd name="connsiteX88" fmla="*/ 1455484 w 2504597"/>
                <a:gd name="connsiteY88" fmla="*/ 3362289 h 3884068"/>
                <a:gd name="connsiteX89" fmla="*/ 1421742 w 2504597"/>
                <a:gd name="connsiteY89" fmla="*/ 3222397 h 3884068"/>
                <a:gd name="connsiteX90" fmla="*/ 1306791 w 2504597"/>
                <a:gd name="connsiteY90" fmla="*/ 3205176 h 3884068"/>
                <a:gd name="connsiteX91" fmla="*/ 1132542 w 2504597"/>
                <a:gd name="connsiteY91" fmla="*/ 3147613 h 3884068"/>
                <a:gd name="connsiteX92" fmla="*/ 1101070 w 2504597"/>
                <a:gd name="connsiteY92" fmla="*/ 3173435 h 3884068"/>
                <a:gd name="connsiteX93" fmla="*/ 1003832 w 2504597"/>
                <a:gd name="connsiteY93" fmla="*/ 3197325 h 3884068"/>
                <a:gd name="connsiteX94" fmla="*/ 759096 w 2504597"/>
                <a:gd name="connsiteY94" fmla="*/ 2954588 h 3884068"/>
                <a:gd name="connsiteX95" fmla="*/ 757729 w 2504597"/>
                <a:gd name="connsiteY95" fmla="*/ 2938077 h 3884068"/>
                <a:gd name="connsiteX96" fmla="*/ 700149 w 2504597"/>
                <a:gd name="connsiteY96" fmla="*/ 2898834 h 3884068"/>
                <a:gd name="connsiteX97" fmla="*/ 506988 w 2504597"/>
                <a:gd name="connsiteY97" fmla="*/ 2728055 h 3884068"/>
                <a:gd name="connsiteX98" fmla="*/ 154920 w 2504597"/>
                <a:gd name="connsiteY98" fmla="*/ 1274278 h 3884068"/>
                <a:gd name="connsiteX99" fmla="*/ 244564 w 2504597"/>
                <a:gd name="connsiteY99" fmla="*/ 1204416 h 3884068"/>
                <a:gd name="connsiteX100" fmla="*/ 243926 w 2504597"/>
                <a:gd name="connsiteY100" fmla="*/ 1203467 h 3884068"/>
                <a:gd name="connsiteX101" fmla="*/ 339195 w 2504597"/>
                <a:gd name="connsiteY101" fmla="*/ 727830 h 3884068"/>
                <a:gd name="connsiteX102" fmla="*/ 344338 w 2504597"/>
                <a:gd name="connsiteY102" fmla="*/ 724435 h 3884068"/>
                <a:gd name="connsiteX103" fmla="*/ 335590 w 2504597"/>
                <a:gd name="connsiteY103" fmla="*/ 723315 h 3884068"/>
                <a:gd name="connsiteX104" fmla="*/ 196078 w 2504597"/>
                <a:gd name="connsiteY104" fmla="*/ 682120 h 3884068"/>
                <a:gd name="connsiteX105" fmla="*/ 185117 w 2504597"/>
                <a:gd name="connsiteY105" fmla="*/ 675555 h 3884068"/>
                <a:gd name="connsiteX106" fmla="*/ 791872 w 2504597"/>
                <a:gd name="connsiteY106" fmla="*/ 591453 h 3884068"/>
                <a:gd name="connsiteX107" fmla="*/ 713561 w 2504597"/>
                <a:gd name="connsiteY107" fmla="*/ 26488 h 3884068"/>
                <a:gd name="connsiteX108" fmla="*/ 748671 w 2504597"/>
                <a:gd name="connsiteY108" fmla="*/ 29343 h 3884068"/>
                <a:gd name="connsiteX109" fmla="*/ 749293 w 2504597"/>
                <a:gd name="connsiteY109" fmla="*/ 28977 h 3884068"/>
                <a:gd name="connsiteX110" fmla="*/ 952624 w 2504597"/>
                <a:gd name="connsiteY110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1164482 w 2504597"/>
                <a:gd name="connsiteY36" fmla="*/ 374284 h 3884068"/>
                <a:gd name="connsiteX37" fmla="*/ 1179076 w 2504597"/>
                <a:gd name="connsiteY37" fmla="*/ 398961 h 3884068"/>
                <a:gd name="connsiteX38" fmla="*/ 1164482 w 2504597"/>
                <a:gd name="connsiteY38" fmla="*/ 374284 h 3884068"/>
                <a:gd name="connsiteX39" fmla="*/ 952624 w 2504597"/>
                <a:gd name="connsiteY39" fmla="*/ 242 h 3884068"/>
                <a:gd name="connsiteX40" fmla="*/ 1271606 w 2504597"/>
                <a:gd name="connsiteY40" fmla="*/ 59187 h 3884068"/>
                <a:gd name="connsiteX41" fmla="*/ 1736293 w 2504597"/>
                <a:gd name="connsiteY41" fmla="*/ 484856 h 3884068"/>
                <a:gd name="connsiteX42" fmla="*/ 1249940 w 2504597"/>
                <a:gd name="connsiteY42" fmla="*/ 124746 h 3884068"/>
                <a:gd name="connsiteX43" fmla="*/ 1065607 w 2504597"/>
                <a:gd name="connsiteY43" fmla="*/ 78290 h 3884068"/>
                <a:gd name="connsiteX44" fmla="*/ 1008099 w 2504597"/>
                <a:gd name="connsiteY44" fmla="*/ 73028 h 3884068"/>
                <a:gd name="connsiteX45" fmla="*/ 1021644 w 2504597"/>
                <a:gd name="connsiteY45" fmla="*/ 78649 h 3884068"/>
                <a:gd name="connsiteX46" fmla="*/ 1114606 w 2504597"/>
                <a:gd name="connsiteY46" fmla="*/ 98875 h 3884068"/>
                <a:gd name="connsiteX47" fmla="*/ 1324615 w 2504597"/>
                <a:gd name="connsiteY47" fmla="*/ 178652 h 3884068"/>
                <a:gd name="connsiteX48" fmla="*/ 1728093 w 2504597"/>
                <a:gd name="connsiteY48" fmla="*/ 662733 h 3884068"/>
                <a:gd name="connsiteX49" fmla="*/ 1294363 w 2504597"/>
                <a:gd name="connsiteY49" fmla="*/ 240719 h 3884068"/>
                <a:gd name="connsiteX50" fmla="*/ 1194670 w 2504597"/>
                <a:gd name="connsiteY50" fmla="*/ 200757 h 3884068"/>
                <a:gd name="connsiteX51" fmla="*/ 1210014 w 2504597"/>
                <a:gd name="connsiteY51" fmla="*/ 215331 h 3884068"/>
                <a:gd name="connsiteX52" fmla="*/ 1290078 w 2504597"/>
                <a:gd name="connsiteY52" fmla="*/ 258014 h 3884068"/>
                <a:gd name="connsiteX53" fmla="*/ 1673675 w 2504597"/>
                <a:gd name="connsiteY53" fmla="*/ 740785 h 3884068"/>
                <a:gd name="connsiteX54" fmla="*/ 1523627 w 2504597"/>
                <a:gd name="connsiteY54" fmla="*/ 507074 h 3884068"/>
                <a:gd name="connsiteX55" fmla="*/ 1478128 w 2504597"/>
                <a:gd name="connsiteY55" fmla="*/ 465455 h 3884068"/>
                <a:gd name="connsiteX56" fmla="*/ 1538156 w 2504597"/>
                <a:gd name="connsiteY56" fmla="*/ 543973 h 3884068"/>
                <a:gd name="connsiteX57" fmla="*/ 1605157 w 2504597"/>
                <a:gd name="connsiteY57" fmla="*/ 1074812 h 3884068"/>
                <a:gd name="connsiteX58" fmla="*/ 1505897 w 2504597"/>
                <a:gd name="connsiteY58" fmla="*/ 669518 h 3884068"/>
                <a:gd name="connsiteX59" fmla="*/ 1496663 w 2504597"/>
                <a:gd name="connsiteY59" fmla="*/ 655834 h 3884068"/>
                <a:gd name="connsiteX60" fmla="*/ 1520330 w 2504597"/>
                <a:gd name="connsiteY60" fmla="*/ 719471 h 3884068"/>
                <a:gd name="connsiteX61" fmla="*/ 1431347 w 2504597"/>
                <a:gd name="connsiteY61" fmla="*/ 1255854 h 3884068"/>
                <a:gd name="connsiteX62" fmla="*/ 1421442 w 2504597"/>
                <a:gd name="connsiteY62" fmla="*/ 729408 h 3884068"/>
                <a:gd name="connsiteX63" fmla="*/ 1389465 w 2504597"/>
                <a:gd name="connsiteY63" fmla="*/ 651769 h 3884068"/>
                <a:gd name="connsiteX64" fmla="*/ 1425539 w 2504597"/>
                <a:gd name="connsiteY64" fmla="*/ 752455 h 3884068"/>
                <a:gd name="connsiteX65" fmla="*/ 1389757 w 2504597"/>
                <a:gd name="connsiteY65" fmla="*/ 1204115 h 3884068"/>
                <a:gd name="connsiteX66" fmla="*/ 1271029 w 2504597"/>
                <a:gd name="connsiteY66" fmla="*/ 554445 h 3884068"/>
                <a:gd name="connsiteX67" fmla="*/ 1232019 w 2504597"/>
                <a:gd name="connsiteY67" fmla="*/ 488484 h 3884068"/>
                <a:gd name="connsiteX68" fmla="*/ 1261257 w 2504597"/>
                <a:gd name="connsiteY68" fmla="*/ 542793 h 3884068"/>
                <a:gd name="connsiteX69" fmla="*/ 1312897 w 2504597"/>
                <a:gd name="connsiteY69" fmla="*/ 671638 h 3884068"/>
                <a:gd name="connsiteX70" fmla="*/ 1299257 w 2504597"/>
                <a:gd name="connsiteY70" fmla="*/ 1345235 h 3884068"/>
                <a:gd name="connsiteX71" fmla="*/ 1281283 w 2504597"/>
                <a:gd name="connsiteY71" fmla="*/ 1365458 h 3884068"/>
                <a:gd name="connsiteX72" fmla="*/ 1396905 w 2504597"/>
                <a:gd name="connsiteY72" fmla="*/ 1441244 h 3884068"/>
                <a:gd name="connsiteX73" fmla="*/ 1608698 w 2504597"/>
                <a:gd name="connsiteY73" fmla="*/ 1626344 h 3884068"/>
                <a:gd name="connsiteX74" fmla="*/ 2114548 w 2504597"/>
                <a:gd name="connsiteY74" fmla="*/ 2617928 h 3884068"/>
                <a:gd name="connsiteX75" fmla="*/ 2114376 w 2504597"/>
                <a:gd name="connsiteY75" fmla="*/ 2700073 h 3884068"/>
                <a:gd name="connsiteX76" fmla="*/ 2150557 w 2504597"/>
                <a:gd name="connsiteY76" fmla="*/ 2743452 h 3884068"/>
                <a:gd name="connsiteX77" fmla="*/ 2327989 w 2504597"/>
                <a:gd name="connsiteY77" fmla="*/ 2982250 h 3884068"/>
                <a:gd name="connsiteX78" fmla="*/ 2440546 w 2504597"/>
                <a:gd name="connsiteY78" fmla="*/ 3620104 h 3884068"/>
                <a:gd name="connsiteX79" fmla="*/ 2325818 w 2504597"/>
                <a:gd name="connsiteY79" fmla="*/ 3679338 h 3884068"/>
                <a:gd name="connsiteX80" fmla="*/ 2301353 w 2504597"/>
                <a:gd name="connsiteY80" fmla="*/ 3683320 h 3884068"/>
                <a:gd name="connsiteX81" fmla="*/ 2301168 w 2504597"/>
                <a:gd name="connsiteY81" fmla="*/ 3685595 h 3884068"/>
                <a:gd name="connsiteX82" fmla="*/ 2238115 w 2504597"/>
                <a:gd name="connsiteY82" fmla="*/ 3783833 h 3884068"/>
                <a:gd name="connsiteX83" fmla="*/ 1981668 w 2504597"/>
                <a:gd name="connsiteY83" fmla="*/ 3817185 h 3884068"/>
                <a:gd name="connsiteX84" fmla="*/ 1980144 w 2504597"/>
                <a:gd name="connsiteY84" fmla="*/ 3816176 h 3884068"/>
                <a:gd name="connsiteX85" fmla="*/ 1968062 w 2504597"/>
                <a:gd name="connsiteY85" fmla="*/ 3832810 h 3884068"/>
                <a:gd name="connsiteX86" fmla="*/ 1918606 w 2504597"/>
                <a:gd name="connsiteY86" fmla="*/ 3860611 h 3884068"/>
                <a:gd name="connsiteX87" fmla="*/ 1455484 w 2504597"/>
                <a:gd name="connsiteY87" fmla="*/ 3362289 h 3884068"/>
                <a:gd name="connsiteX88" fmla="*/ 1421742 w 2504597"/>
                <a:gd name="connsiteY88" fmla="*/ 3222397 h 3884068"/>
                <a:gd name="connsiteX89" fmla="*/ 1306791 w 2504597"/>
                <a:gd name="connsiteY89" fmla="*/ 3205176 h 3884068"/>
                <a:gd name="connsiteX90" fmla="*/ 1132542 w 2504597"/>
                <a:gd name="connsiteY90" fmla="*/ 3147613 h 3884068"/>
                <a:gd name="connsiteX91" fmla="*/ 1101070 w 2504597"/>
                <a:gd name="connsiteY91" fmla="*/ 3173435 h 3884068"/>
                <a:gd name="connsiteX92" fmla="*/ 1003832 w 2504597"/>
                <a:gd name="connsiteY92" fmla="*/ 3197325 h 3884068"/>
                <a:gd name="connsiteX93" fmla="*/ 759096 w 2504597"/>
                <a:gd name="connsiteY93" fmla="*/ 2954588 h 3884068"/>
                <a:gd name="connsiteX94" fmla="*/ 757729 w 2504597"/>
                <a:gd name="connsiteY94" fmla="*/ 2938077 h 3884068"/>
                <a:gd name="connsiteX95" fmla="*/ 700149 w 2504597"/>
                <a:gd name="connsiteY95" fmla="*/ 2898834 h 3884068"/>
                <a:gd name="connsiteX96" fmla="*/ 506988 w 2504597"/>
                <a:gd name="connsiteY96" fmla="*/ 2728055 h 3884068"/>
                <a:gd name="connsiteX97" fmla="*/ 154920 w 2504597"/>
                <a:gd name="connsiteY97" fmla="*/ 1274278 h 3884068"/>
                <a:gd name="connsiteX98" fmla="*/ 244564 w 2504597"/>
                <a:gd name="connsiteY98" fmla="*/ 1204416 h 3884068"/>
                <a:gd name="connsiteX99" fmla="*/ 243926 w 2504597"/>
                <a:gd name="connsiteY99" fmla="*/ 1203467 h 3884068"/>
                <a:gd name="connsiteX100" fmla="*/ 339195 w 2504597"/>
                <a:gd name="connsiteY100" fmla="*/ 727830 h 3884068"/>
                <a:gd name="connsiteX101" fmla="*/ 344338 w 2504597"/>
                <a:gd name="connsiteY101" fmla="*/ 724435 h 3884068"/>
                <a:gd name="connsiteX102" fmla="*/ 335590 w 2504597"/>
                <a:gd name="connsiteY102" fmla="*/ 723315 h 3884068"/>
                <a:gd name="connsiteX103" fmla="*/ 196078 w 2504597"/>
                <a:gd name="connsiteY103" fmla="*/ 682120 h 3884068"/>
                <a:gd name="connsiteX104" fmla="*/ 185117 w 2504597"/>
                <a:gd name="connsiteY104" fmla="*/ 675555 h 3884068"/>
                <a:gd name="connsiteX105" fmla="*/ 791872 w 2504597"/>
                <a:gd name="connsiteY105" fmla="*/ 591453 h 3884068"/>
                <a:gd name="connsiteX106" fmla="*/ 713561 w 2504597"/>
                <a:gd name="connsiteY106" fmla="*/ 26488 h 3884068"/>
                <a:gd name="connsiteX107" fmla="*/ 748671 w 2504597"/>
                <a:gd name="connsiteY107" fmla="*/ 29343 h 3884068"/>
                <a:gd name="connsiteX108" fmla="*/ 749293 w 2504597"/>
                <a:gd name="connsiteY108" fmla="*/ 28977 h 3884068"/>
                <a:gd name="connsiteX109" fmla="*/ 952624 w 2504597"/>
                <a:gd name="connsiteY109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952624 w 2504597"/>
                <a:gd name="connsiteY36" fmla="*/ 242 h 3884068"/>
                <a:gd name="connsiteX37" fmla="*/ 1271606 w 2504597"/>
                <a:gd name="connsiteY37" fmla="*/ 59187 h 3884068"/>
                <a:gd name="connsiteX38" fmla="*/ 1736293 w 2504597"/>
                <a:gd name="connsiteY38" fmla="*/ 484856 h 3884068"/>
                <a:gd name="connsiteX39" fmla="*/ 1249940 w 2504597"/>
                <a:gd name="connsiteY39" fmla="*/ 124746 h 3884068"/>
                <a:gd name="connsiteX40" fmla="*/ 1065607 w 2504597"/>
                <a:gd name="connsiteY40" fmla="*/ 78290 h 3884068"/>
                <a:gd name="connsiteX41" fmla="*/ 1008099 w 2504597"/>
                <a:gd name="connsiteY41" fmla="*/ 73028 h 3884068"/>
                <a:gd name="connsiteX42" fmla="*/ 1021644 w 2504597"/>
                <a:gd name="connsiteY42" fmla="*/ 78649 h 3884068"/>
                <a:gd name="connsiteX43" fmla="*/ 1114606 w 2504597"/>
                <a:gd name="connsiteY43" fmla="*/ 98875 h 3884068"/>
                <a:gd name="connsiteX44" fmla="*/ 1324615 w 2504597"/>
                <a:gd name="connsiteY44" fmla="*/ 178652 h 3884068"/>
                <a:gd name="connsiteX45" fmla="*/ 1728093 w 2504597"/>
                <a:gd name="connsiteY45" fmla="*/ 662733 h 3884068"/>
                <a:gd name="connsiteX46" fmla="*/ 1294363 w 2504597"/>
                <a:gd name="connsiteY46" fmla="*/ 240719 h 3884068"/>
                <a:gd name="connsiteX47" fmla="*/ 1194670 w 2504597"/>
                <a:gd name="connsiteY47" fmla="*/ 200757 h 3884068"/>
                <a:gd name="connsiteX48" fmla="*/ 1210014 w 2504597"/>
                <a:gd name="connsiteY48" fmla="*/ 215331 h 3884068"/>
                <a:gd name="connsiteX49" fmla="*/ 1290078 w 2504597"/>
                <a:gd name="connsiteY49" fmla="*/ 258014 h 3884068"/>
                <a:gd name="connsiteX50" fmla="*/ 1673675 w 2504597"/>
                <a:gd name="connsiteY50" fmla="*/ 740785 h 3884068"/>
                <a:gd name="connsiteX51" fmla="*/ 1523627 w 2504597"/>
                <a:gd name="connsiteY51" fmla="*/ 507074 h 3884068"/>
                <a:gd name="connsiteX52" fmla="*/ 1478128 w 2504597"/>
                <a:gd name="connsiteY52" fmla="*/ 465455 h 3884068"/>
                <a:gd name="connsiteX53" fmla="*/ 1538156 w 2504597"/>
                <a:gd name="connsiteY53" fmla="*/ 543973 h 3884068"/>
                <a:gd name="connsiteX54" fmla="*/ 1605157 w 2504597"/>
                <a:gd name="connsiteY54" fmla="*/ 1074812 h 3884068"/>
                <a:gd name="connsiteX55" fmla="*/ 1505897 w 2504597"/>
                <a:gd name="connsiteY55" fmla="*/ 669518 h 3884068"/>
                <a:gd name="connsiteX56" fmla="*/ 1496663 w 2504597"/>
                <a:gd name="connsiteY56" fmla="*/ 655834 h 3884068"/>
                <a:gd name="connsiteX57" fmla="*/ 1520330 w 2504597"/>
                <a:gd name="connsiteY57" fmla="*/ 719471 h 3884068"/>
                <a:gd name="connsiteX58" fmla="*/ 1431347 w 2504597"/>
                <a:gd name="connsiteY58" fmla="*/ 1255854 h 3884068"/>
                <a:gd name="connsiteX59" fmla="*/ 1421442 w 2504597"/>
                <a:gd name="connsiteY59" fmla="*/ 729408 h 3884068"/>
                <a:gd name="connsiteX60" fmla="*/ 1389465 w 2504597"/>
                <a:gd name="connsiteY60" fmla="*/ 651769 h 3884068"/>
                <a:gd name="connsiteX61" fmla="*/ 1425539 w 2504597"/>
                <a:gd name="connsiteY61" fmla="*/ 752455 h 3884068"/>
                <a:gd name="connsiteX62" fmla="*/ 1389757 w 2504597"/>
                <a:gd name="connsiteY62" fmla="*/ 1204115 h 3884068"/>
                <a:gd name="connsiteX63" fmla="*/ 1271029 w 2504597"/>
                <a:gd name="connsiteY63" fmla="*/ 554445 h 3884068"/>
                <a:gd name="connsiteX64" fmla="*/ 1232019 w 2504597"/>
                <a:gd name="connsiteY64" fmla="*/ 488484 h 3884068"/>
                <a:gd name="connsiteX65" fmla="*/ 1261257 w 2504597"/>
                <a:gd name="connsiteY65" fmla="*/ 542793 h 3884068"/>
                <a:gd name="connsiteX66" fmla="*/ 1312897 w 2504597"/>
                <a:gd name="connsiteY66" fmla="*/ 671638 h 3884068"/>
                <a:gd name="connsiteX67" fmla="*/ 1299257 w 2504597"/>
                <a:gd name="connsiteY67" fmla="*/ 1345235 h 3884068"/>
                <a:gd name="connsiteX68" fmla="*/ 1281283 w 2504597"/>
                <a:gd name="connsiteY68" fmla="*/ 1365458 h 3884068"/>
                <a:gd name="connsiteX69" fmla="*/ 1396905 w 2504597"/>
                <a:gd name="connsiteY69" fmla="*/ 1441244 h 3884068"/>
                <a:gd name="connsiteX70" fmla="*/ 1608698 w 2504597"/>
                <a:gd name="connsiteY70" fmla="*/ 1626344 h 3884068"/>
                <a:gd name="connsiteX71" fmla="*/ 2114548 w 2504597"/>
                <a:gd name="connsiteY71" fmla="*/ 2617928 h 3884068"/>
                <a:gd name="connsiteX72" fmla="*/ 2114376 w 2504597"/>
                <a:gd name="connsiteY72" fmla="*/ 2700073 h 3884068"/>
                <a:gd name="connsiteX73" fmla="*/ 2150557 w 2504597"/>
                <a:gd name="connsiteY73" fmla="*/ 2743452 h 3884068"/>
                <a:gd name="connsiteX74" fmla="*/ 2327989 w 2504597"/>
                <a:gd name="connsiteY74" fmla="*/ 2982250 h 3884068"/>
                <a:gd name="connsiteX75" fmla="*/ 2440546 w 2504597"/>
                <a:gd name="connsiteY75" fmla="*/ 3620104 h 3884068"/>
                <a:gd name="connsiteX76" fmla="*/ 2325818 w 2504597"/>
                <a:gd name="connsiteY76" fmla="*/ 3679338 h 3884068"/>
                <a:gd name="connsiteX77" fmla="*/ 2301353 w 2504597"/>
                <a:gd name="connsiteY77" fmla="*/ 3683320 h 3884068"/>
                <a:gd name="connsiteX78" fmla="*/ 2301168 w 2504597"/>
                <a:gd name="connsiteY78" fmla="*/ 3685595 h 3884068"/>
                <a:gd name="connsiteX79" fmla="*/ 2238115 w 2504597"/>
                <a:gd name="connsiteY79" fmla="*/ 3783833 h 3884068"/>
                <a:gd name="connsiteX80" fmla="*/ 1981668 w 2504597"/>
                <a:gd name="connsiteY80" fmla="*/ 3817185 h 3884068"/>
                <a:gd name="connsiteX81" fmla="*/ 1980144 w 2504597"/>
                <a:gd name="connsiteY81" fmla="*/ 3816176 h 3884068"/>
                <a:gd name="connsiteX82" fmla="*/ 1968062 w 2504597"/>
                <a:gd name="connsiteY82" fmla="*/ 3832810 h 3884068"/>
                <a:gd name="connsiteX83" fmla="*/ 1918606 w 2504597"/>
                <a:gd name="connsiteY83" fmla="*/ 3860611 h 3884068"/>
                <a:gd name="connsiteX84" fmla="*/ 1455484 w 2504597"/>
                <a:gd name="connsiteY84" fmla="*/ 3362289 h 3884068"/>
                <a:gd name="connsiteX85" fmla="*/ 1421742 w 2504597"/>
                <a:gd name="connsiteY85" fmla="*/ 3222397 h 3884068"/>
                <a:gd name="connsiteX86" fmla="*/ 1306791 w 2504597"/>
                <a:gd name="connsiteY86" fmla="*/ 3205176 h 3884068"/>
                <a:gd name="connsiteX87" fmla="*/ 1132542 w 2504597"/>
                <a:gd name="connsiteY87" fmla="*/ 3147613 h 3884068"/>
                <a:gd name="connsiteX88" fmla="*/ 1101070 w 2504597"/>
                <a:gd name="connsiteY88" fmla="*/ 3173435 h 3884068"/>
                <a:gd name="connsiteX89" fmla="*/ 1003832 w 2504597"/>
                <a:gd name="connsiteY89" fmla="*/ 3197325 h 3884068"/>
                <a:gd name="connsiteX90" fmla="*/ 759096 w 2504597"/>
                <a:gd name="connsiteY90" fmla="*/ 2954588 h 3884068"/>
                <a:gd name="connsiteX91" fmla="*/ 757729 w 2504597"/>
                <a:gd name="connsiteY91" fmla="*/ 2938077 h 3884068"/>
                <a:gd name="connsiteX92" fmla="*/ 700149 w 2504597"/>
                <a:gd name="connsiteY92" fmla="*/ 2898834 h 3884068"/>
                <a:gd name="connsiteX93" fmla="*/ 506988 w 2504597"/>
                <a:gd name="connsiteY93" fmla="*/ 2728055 h 3884068"/>
                <a:gd name="connsiteX94" fmla="*/ 154920 w 2504597"/>
                <a:gd name="connsiteY94" fmla="*/ 1274278 h 3884068"/>
                <a:gd name="connsiteX95" fmla="*/ 244564 w 2504597"/>
                <a:gd name="connsiteY95" fmla="*/ 1204416 h 3884068"/>
                <a:gd name="connsiteX96" fmla="*/ 243926 w 2504597"/>
                <a:gd name="connsiteY96" fmla="*/ 1203467 h 3884068"/>
                <a:gd name="connsiteX97" fmla="*/ 339195 w 2504597"/>
                <a:gd name="connsiteY97" fmla="*/ 727830 h 3884068"/>
                <a:gd name="connsiteX98" fmla="*/ 344338 w 2504597"/>
                <a:gd name="connsiteY98" fmla="*/ 724435 h 3884068"/>
                <a:gd name="connsiteX99" fmla="*/ 335590 w 2504597"/>
                <a:gd name="connsiteY99" fmla="*/ 723315 h 3884068"/>
                <a:gd name="connsiteX100" fmla="*/ 196078 w 2504597"/>
                <a:gd name="connsiteY100" fmla="*/ 682120 h 3884068"/>
                <a:gd name="connsiteX101" fmla="*/ 185117 w 2504597"/>
                <a:gd name="connsiteY101" fmla="*/ 675555 h 3884068"/>
                <a:gd name="connsiteX102" fmla="*/ 791872 w 2504597"/>
                <a:gd name="connsiteY102" fmla="*/ 591453 h 3884068"/>
                <a:gd name="connsiteX103" fmla="*/ 713561 w 2504597"/>
                <a:gd name="connsiteY103" fmla="*/ 26488 h 3884068"/>
                <a:gd name="connsiteX104" fmla="*/ 748671 w 2504597"/>
                <a:gd name="connsiteY104" fmla="*/ 29343 h 3884068"/>
                <a:gd name="connsiteX105" fmla="*/ 749293 w 2504597"/>
                <a:gd name="connsiteY105" fmla="*/ 28977 h 3884068"/>
                <a:gd name="connsiteX106" fmla="*/ 952624 w 2504597"/>
                <a:gd name="connsiteY106" fmla="*/ 242 h 3884068"/>
                <a:gd name="connsiteX0" fmla="*/ 1281122 w 2504597"/>
                <a:gd name="connsiteY0" fmla="*/ 1016176 h 3884068"/>
                <a:gd name="connsiteX1" fmla="*/ 1270031 w 2504597"/>
                <a:gd name="connsiteY1" fmla="*/ 1099316 h 3884068"/>
                <a:gd name="connsiteX2" fmla="*/ 1241993 w 2504597"/>
                <a:gd name="connsiteY2" fmla="*/ 1189458 h 3884068"/>
                <a:gd name="connsiteX3" fmla="*/ 1214820 w 2504597"/>
                <a:gd name="connsiteY3" fmla="*/ 1238245 h 3884068"/>
                <a:gd name="connsiteX4" fmla="*/ 1210243 w 2504597"/>
                <a:gd name="connsiteY4" fmla="*/ 1252959 h 3884068"/>
                <a:gd name="connsiteX5" fmla="*/ 1184667 w 2504597"/>
                <a:gd name="connsiteY5" fmla="*/ 1302131 h 3884068"/>
                <a:gd name="connsiteX6" fmla="*/ 1238716 w 2504597"/>
                <a:gd name="connsiteY6" fmla="*/ 1337557 h 3884068"/>
                <a:gd name="connsiteX7" fmla="*/ 1263070 w 2504597"/>
                <a:gd name="connsiteY7" fmla="*/ 1268698 h 3884068"/>
                <a:gd name="connsiteX8" fmla="*/ 1282640 w 2504597"/>
                <a:gd name="connsiteY8" fmla="*/ 1031174 h 3884068"/>
                <a:gd name="connsiteX9" fmla="*/ 1281122 w 2504597"/>
                <a:gd name="connsiteY9" fmla="*/ 1016176 h 3884068"/>
                <a:gd name="connsiteX10" fmla="*/ 914394 w 2504597"/>
                <a:gd name="connsiteY10" fmla="*/ 652825 h 3884068"/>
                <a:gd name="connsiteX11" fmla="*/ 842554 w 2504597"/>
                <a:gd name="connsiteY11" fmla="*/ 687982 h 3884068"/>
                <a:gd name="connsiteX12" fmla="*/ 828610 w 2504597"/>
                <a:gd name="connsiteY12" fmla="*/ 691474 h 3884068"/>
                <a:gd name="connsiteX13" fmla="*/ 804026 w 2504597"/>
                <a:gd name="connsiteY13" fmla="*/ 701162 h 3884068"/>
                <a:gd name="connsiteX14" fmla="*/ 745461 w 2504597"/>
                <a:gd name="connsiteY14" fmla="*/ 716872 h 3884068"/>
                <a:gd name="connsiteX15" fmla="*/ 729555 w 2504597"/>
                <a:gd name="connsiteY15" fmla="*/ 719679 h 3884068"/>
                <a:gd name="connsiteX16" fmla="*/ 749039 w 2504597"/>
                <a:gd name="connsiteY16" fmla="*/ 786365 h 3884068"/>
                <a:gd name="connsiteX17" fmla="*/ 747294 w 2504597"/>
                <a:gd name="connsiteY17" fmla="*/ 1056932 h 3884068"/>
                <a:gd name="connsiteX18" fmla="*/ 724457 w 2504597"/>
                <a:gd name="connsiteY18" fmla="*/ 1132698 h 3884068"/>
                <a:gd name="connsiteX19" fmla="*/ 735594 w 2504597"/>
                <a:gd name="connsiteY19" fmla="*/ 1133964 h 3884068"/>
                <a:gd name="connsiteX20" fmla="*/ 952704 w 2504597"/>
                <a:gd name="connsiteY20" fmla="*/ 1193202 h 3884068"/>
                <a:gd name="connsiteX21" fmla="*/ 1012580 w 2504597"/>
                <a:gd name="connsiteY21" fmla="*/ 1220872 h 3884068"/>
                <a:gd name="connsiteX22" fmla="*/ 1016037 w 2504597"/>
                <a:gd name="connsiteY22" fmla="*/ 1207305 h 3884068"/>
                <a:gd name="connsiteX23" fmla="*/ 978405 w 2504597"/>
                <a:gd name="connsiteY23" fmla="*/ 805025 h 3884068"/>
                <a:gd name="connsiteX24" fmla="*/ 914394 w 2504597"/>
                <a:gd name="connsiteY24" fmla="*/ 652825 h 3884068"/>
                <a:gd name="connsiteX25" fmla="*/ 1026779 w 2504597"/>
                <a:gd name="connsiteY25" fmla="*/ 566604 h 3884068"/>
                <a:gd name="connsiteX26" fmla="*/ 1013375 w 2504597"/>
                <a:gd name="connsiteY26" fmla="*/ 578504 h 3884068"/>
                <a:gd name="connsiteX27" fmla="*/ 1031819 w 2504597"/>
                <a:gd name="connsiteY27" fmla="*/ 615539 h 3884068"/>
                <a:gd name="connsiteX28" fmla="*/ 1073383 w 2504597"/>
                <a:gd name="connsiteY28" fmla="*/ 725582 h 3884068"/>
                <a:gd name="connsiteX29" fmla="*/ 1102797 w 2504597"/>
                <a:gd name="connsiteY29" fmla="*/ 1224049 h 3884068"/>
                <a:gd name="connsiteX30" fmla="*/ 1088580 w 2504597"/>
                <a:gd name="connsiteY30" fmla="*/ 1255991 h 3884068"/>
                <a:gd name="connsiteX31" fmla="*/ 1127671 w 2504597"/>
                <a:gd name="connsiteY31" fmla="*/ 1274056 h 3884068"/>
                <a:gd name="connsiteX32" fmla="*/ 1152710 w 2504597"/>
                <a:gd name="connsiteY32" fmla="*/ 1176371 h 3884068"/>
                <a:gd name="connsiteX33" fmla="*/ 1105566 w 2504597"/>
                <a:gd name="connsiteY33" fmla="*/ 740682 h 3884068"/>
                <a:gd name="connsiteX34" fmla="*/ 1056001 w 2504597"/>
                <a:gd name="connsiteY34" fmla="*/ 618910 h 3884068"/>
                <a:gd name="connsiteX35" fmla="*/ 1026779 w 2504597"/>
                <a:gd name="connsiteY35" fmla="*/ 566604 h 3884068"/>
                <a:gd name="connsiteX36" fmla="*/ 952624 w 2504597"/>
                <a:gd name="connsiteY36" fmla="*/ 242 h 3884068"/>
                <a:gd name="connsiteX37" fmla="*/ 1271606 w 2504597"/>
                <a:gd name="connsiteY37" fmla="*/ 59187 h 3884068"/>
                <a:gd name="connsiteX38" fmla="*/ 1736293 w 2504597"/>
                <a:gd name="connsiteY38" fmla="*/ 484856 h 3884068"/>
                <a:gd name="connsiteX39" fmla="*/ 1249940 w 2504597"/>
                <a:gd name="connsiteY39" fmla="*/ 124746 h 3884068"/>
                <a:gd name="connsiteX40" fmla="*/ 1065607 w 2504597"/>
                <a:gd name="connsiteY40" fmla="*/ 78290 h 3884068"/>
                <a:gd name="connsiteX41" fmla="*/ 1008099 w 2504597"/>
                <a:gd name="connsiteY41" fmla="*/ 73028 h 3884068"/>
                <a:gd name="connsiteX42" fmla="*/ 1021644 w 2504597"/>
                <a:gd name="connsiteY42" fmla="*/ 78649 h 3884068"/>
                <a:gd name="connsiteX43" fmla="*/ 1114606 w 2504597"/>
                <a:gd name="connsiteY43" fmla="*/ 98875 h 3884068"/>
                <a:gd name="connsiteX44" fmla="*/ 1324615 w 2504597"/>
                <a:gd name="connsiteY44" fmla="*/ 178652 h 3884068"/>
                <a:gd name="connsiteX45" fmla="*/ 1728093 w 2504597"/>
                <a:gd name="connsiteY45" fmla="*/ 662733 h 3884068"/>
                <a:gd name="connsiteX46" fmla="*/ 1294363 w 2504597"/>
                <a:gd name="connsiteY46" fmla="*/ 240719 h 3884068"/>
                <a:gd name="connsiteX47" fmla="*/ 1194670 w 2504597"/>
                <a:gd name="connsiteY47" fmla="*/ 200757 h 3884068"/>
                <a:gd name="connsiteX48" fmla="*/ 1210014 w 2504597"/>
                <a:gd name="connsiteY48" fmla="*/ 215331 h 3884068"/>
                <a:gd name="connsiteX49" fmla="*/ 1290078 w 2504597"/>
                <a:gd name="connsiteY49" fmla="*/ 258014 h 3884068"/>
                <a:gd name="connsiteX50" fmla="*/ 1673675 w 2504597"/>
                <a:gd name="connsiteY50" fmla="*/ 740785 h 3884068"/>
                <a:gd name="connsiteX51" fmla="*/ 1523627 w 2504597"/>
                <a:gd name="connsiteY51" fmla="*/ 507074 h 3884068"/>
                <a:gd name="connsiteX52" fmla="*/ 1478128 w 2504597"/>
                <a:gd name="connsiteY52" fmla="*/ 465455 h 3884068"/>
                <a:gd name="connsiteX53" fmla="*/ 1538156 w 2504597"/>
                <a:gd name="connsiteY53" fmla="*/ 543973 h 3884068"/>
                <a:gd name="connsiteX54" fmla="*/ 1605157 w 2504597"/>
                <a:gd name="connsiteY54" fmla="*/ 1074812 h 3884068"/>
                <a:gd name="connsiteX55" fmla="*/ 1505897 w 2504597"/>
                <a:gd name="connsiteY55" fmla="*/ 669518 h 3884068"/>
                <a:gd name="connsiteX56" fmla="*/ 1496663 w 2504597"/>
                <a:gd name="connsiteY56" fmla="*/ 655834 h 3884068"/>
                <a:gd name="connsiteX57" fmla="*/ 1520330 w 2504597"/>
                <a:gd name="connsiteY57" fmla="*/ 719471 h 3884068"/>
                <a:gd name="connsiteX58" fmla="*/ 1431347 w 2504597"/>
                <a:gd name="connsiteY58" fmla="*/ 1255854 h 3884068"/>
                <a:gd name="connsiteX59" fmla="*/ 1421442 w 2504597"/>
                <a:gd name="connsiteY59" fmla="*/ 729408 h 3884068"/>
                <a:gd name="connsiteX60" fmla="*/ 1389465 w 2504597"/>
                <a:gd name="connsiteY60" fmla="*/ 651769 h 3884068"/>
                <a:gd name="connsiteX61" fmla="*/ 1425539 w 2504597"/>
                <a:gd name="connsiteY61" fmla="*/ 752455 h 3884068"/>
                <a:gd name="connsiteX62" fmla="*/ 1389757 w 2504597"/>
                <a:gd name="connsiteY62" fmla="*/ 1204115 h 3884068"/>
                <a:gd name="connsiteX63" fmla="*/ 1271029 w 2504597"/>
                <a:gd name="connsiteY63" fmla="*/ 554445 h 3884068"/>
                <a:gd name="connsiteX64" fmla="*/ 1261257 w 2504597"/>
                <a:gd name="connsiteY64" fmla="*/ 542793 h 3884068"/>
                <a:gd name="connsiteX65" fmla="*/ 1312897 w 2504597"/>
                <a:gd name="connsiteY65" fmla="*/ 671638 h 3884068"/>
                <a:gd name="connsiteX66" fmla="*/ 1299257 w 2504597"/>
                <a:gd name="connsiteY66" fmla="*/ 1345235 h 3884068"/>
                <a:gd name="connsiteX67" fmla="*/ 1281283 w 2504597"/>
                <a:gd name="connsiteY67" fmla="*/ 1365458 h 3884068"/>
                <a:gd name="connsiteX68" fmla="*/ 1396905 w 2504597"/>
                <a:gd name="connsiteY68" fmla="*/ 1441244 h 3884068"/>
                <a:gd name="connsiteX69" fmla="*/ 1608698 w 2504597"/>
                <a:gd name="connsiteY69" fmla="*/ 1626344 h 3884068"/>
                <a:gd name="connsiteX70" fmla="*/ 2114548 w 2504597"/>
                <a:gd name="connsiteY70" fmla="*/ 2617928 h 3884068"/>
                <a:gd name="connsiteX71" fmla="*/ 2114376 w 2504597"/>
                <a:gd name="connsiteY71" fmla="*/ 2700073 h 3884068"/>
                <a:gd name="connsiteX72" fmla="*/ 2150557 w 2504597"/>
                <a:gd name="connsiteY72" fmla="*/ 2743452 h 3884068"/>
                <a:gd name="connsiteX73" fmla="*/ 2327989 w 2504597"/>
                <a:gd name="connsiteY73" fmla="*/ 2982250 h 3884068"/>
                <a:gd name="connsiteX74" fmla="*/ 2440546 w 2504597"/>
                <a:gd name="connsiteY74" fmla="*/ 3620104 h 3884068"/>
                <a:gd name="connsiteX75" fmla="*/ 2325818 w 2504597"/>
                <a:gd name="connsiteY75" fmla="*/ 3679338 h 3884068"/>
                <a:gd name="connsiteX76" fmla="*/ 2301353 w 2504597"/>
                <a:gd name="connsiteY76" fmla="*/ 3683320 h 3884068"/>
                <a:gd name="connsiteX77" fmla="*/ 2301168 w 2504597"/>
                <a:gd name="connsiteY77" fmla="*/ 3685595 h 3884068"/>
                <a:gd name="connsiteX78" fmla="*/ 2238115 w 2504597"/>
                <a:gd name="connsiteY78" fmla="*/ 3783833 h 3884068"/>
                <a:gd name="connsiteX79" fmla="*/ 1981668 w 2504597"/>
                <a:gd name="connsiteY79" fmla="*/ 3817185 h 3884068"/>
                <a:gd name="connsiteX80" fmla="*/ 1980144 w 2504597"/>
                <a:gd name="connsiteY80" fmla="*/ 3816176 h 3884068"/>
                <a:gd name="connsiteX81" fmla="*/ 1968062 w 2504597"/>
                <a:gd name="connsiteY81" fmla="*/ 3832810 h 3884068"/>
                <a:gd name="connsiteX82" fmla="*/ 1918606 w 2504597"/>
                <a:gd name="connsiteY82" fmla="*/ 3860611 h 3884068"/>
                <a:gd name="connsiteX83" fmla="*/ 1455484 w 2504597"/>
                <a:gd name="connsiteY83" fmla="*/ 3362289 h 3884068"/>
                <a:gd name="connsiteX84" fmla="*/ 1421742 w 2504597"/>
                <a:gd name="connsiteY84" fmla="*/ 3222397 h 3884068"/>
                <a:gd name="connsiteX85" fmla="*/ 1306791 w 2504597"/>
                <a:gd name="connsiteY85" fmla="*/ 3205176 h 3884068"/>
                <a:gd name="connsiteX86" fmla="*/ 1132542 w 2504597"/>
                <a:gd name="connsiteY86" fmla="*/ 3147613 h 3884068"/>
                <a:gd name="connsiteX87" fmla="*/ 1101070 w 2504597"/>
                <a:gd name="connsiteY87" fmla="*/ 3173435 h 3884068"/>
                <a:gd name="connsiteX88" fmla="*/ 1003832 w 2504597"/>
                <a:gd name="connsiteY88" fmla="*/ 3197325 h 3884068"/>
                <a:gd name="connsiteX89" fmla="*/ 759096 w 2504597"/>
                <a:gd name="connsiteY89" fmla="*/ 2954588 h 3884068"/>
                <a:gd name="connsiteX90" fmla="*/ 757729 w 2504597"/>
                <a:gd name="connsiteY90" fmla="*/ 2938077 h 3884068"/>
                <a:gd name="connsiteX91" fmla="*/ 700149 w 2504597"/>
                <a:gd name="connsiteY91" fmla="*/ 2898834 h 3884068"/>
                <a:gd name="connsiteX92" fmla="*/ 506988 w 2504597"/>
                <a:gd name="connsiteY92" fmla="*/ 2728055 h 3884068"/>
                <a:gd name="connsiteX93" fmla="*/ 154920 w 2504597"/>
                <a:gd name="connsiteY93" fmla="*/ 1274278 h 3884068"/>
                <a:gd name="connsiteX94" fmla="*/ 244564 w 2504597"/>
                <a:gd name="connsiteY94" fmla="*/ 1204416 h 3884068"/>
                <a:gd name="connsiteX95" fmla="*/ 243926 w 2504597"/>
                <a:gd name="connsiteY95" fmla="*/ 1203467 h 3884068"/>
                <a:gd name="connsiteX96" fmla="*/ 339195 w 2504597"/>
                <a:gd name="connsiteY96" fmla="*/ 727830 h 3884068"/>
                <a:gd name="connsiteX97" fmla="*/ 344338 w 2504597"/>
                <a:gd name="connsiteY97" fmla="*/ 724435 h 3884068"/>
                <a:gd name="connsiteX98" fmla="*/ 335590 w 2504597"/>
                <a:gd name="connsiteY98" fmla="*/ 723315 h 3884068"/>
                <a:gd name="connsiteX99" fmla="*/ 196078 w 2504597"/>
                <a:gd name="connsiteY99" fmla="*/ 682120 h 3884068"/>
                <a:gd name="connsiteX100" fmla="*/ 185117 w 2504597"/>
                <a:gd name="connsiteY100" fmla="*/ 675555 h 3884068"/>
                <a:gd name="connsiteX101" fmla="*/ 791872 w 2504597"/>
                <a:gd name="connsiteY101" fmla="*/ 591453 h 3884068"/>
                <a:gd name="connsiteX102" fmla="*/ 713561 w 2504597"/>
                <a:gd name="connsiteY102" fmla="*/ 26488 h 3884068"/>
                <a:gd name="connsiteX103" fmla="*/ 748671 w 2504597"/>
                <a:gd name="connsiteY103" fmla="*/ 29343 h 3884068"/>
                <a:gd name="connsiteX104" fmla="*/ 749293 w 2504597"/>
                <a:gd name="connsiteY104" fmla="*/ 28977 h 3884068"/>
                <a:gd name="connsiteX105" fmla="*/ 952624 w 2504597"/>
                <a:gd name="connsiteY105" fmla="*/ 242 h 388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2504597" h="3884068">
                  <a:moveTo>
                    <a:pt x="1281122" y="1016176"/>
                  </a:moveTo>
                  <a:lnTo>
                    <a:pt x="1270031" y="1099316"/>
                  </a:lnTo>
                  <a:cubicBezTo>
                    <a:pt x="1263048" y="1131562"/>
                    <a:pt x="1253667" y="1161768"/>
                    <a:pt x="1241993" y="1189458"/>
                  </a:cubicBezTo>
                  <a:lnTo>
                    <a:pt x="1214820" y="1238245"/>
                  </a:lnTo>
                  <a:lnTo>
                    <a:pt x="1210243" y="1252959"/>
                  </a:lnTo>
                  <a:lnTo>
                    <a:pt x="1184667" y="1302131"/>
                  </a:lnTo>
                  <a:lnTo>
                    <a:pt x="1238716" y="1337557"/>
                  </a:lnTo>
                  <a:lnTo>
                    <a:pt x="1263070" y="1268698"/>
                  </a:lnTo>
                  <a:cubicBezTo>
                    <a:pt x="1280524" y="1198420"/>
                    <a:pt x="1287134" y="1117636"/>
                    <a:pt x="1282640" y="1031174"/>
                  </a:cubicBezTo>
                  <a:lnTo>
                    <a:pt x="1281122" y="1016176"/>
                  </a:lnTo>
                  <a:close/>
                  <a:moveTo>
                    <a:pt x="914394" y="652825"/>
                  </a:moveTo>
                  <a:lnTo>
                    <a:pt x="842554" y="687982"/>
                  </a:lnTo>
                  <a:lnTo>
                    <a:pt x="828610" y="691474"/>
                  </a:lnTo>
                  <a:lnTo>
                    <a:pt x="804026" y="701162"/>
                  </a:lnTo>
                  <a:cubicBezTo>
                    <a:pt x="786124" y="706983"/>
                    <a:pt x="766513" y="712248"/>
                    <a:pt x="745461" y="716872"/>
                  </a:cubicBezTo>
                  <a:lnTo>
                    <a:pt x="729555" y="719679"/>
                  </a:lnTo>
                  <a:lnTo>
                    <a:pt x="749039" y="786365"/>
                  </a:lnTo>
                  <a:cubicBezTo>
                    <a:pt x="765960" y="876460"/>
                    <a:pt x="765031" y="968380"/>
                    <a:pt x="747294" y="1056932"/>
                  </a:cubicBezTo>
                  <a:lnTo>
                    <a:pt x="724457" y="1132698"/>
                  </a:lnTo>
                  <a:lnTo>
                    <a:pt x="735594" y="1133964"/>
                  </a:lnTo>
                  <a:cubicBezTo>
                    <a:pt x="806135" y="1146203"/>
                    <a:pt x="878930" y="1166052"/>
                    <a:pt x="952704" y="1193202"/>
                  </a:cubicBezTo>
                  <a:lnTo>
                    <a:pt x="1012580" y="1220872"/>
                  </a:lnTo>
                  <a:lnTo>
                    <a:pt x="1016037" y="1207305"/>
                  </a:lnTo>
                  <a:cubicBezTo>
                    <a:pt x="1036906" y="1093338"/>
                    <a:pt x="1024972" y="949338"/>
                    <a:pt x="978405" y="805025"/>
                  </a:cubicBezTo>
                  <a:lnTo>
                    <a:pt x="914394" y="652825"/>
                  </a:lnTo>
                  <a:close/>
                  <a:moveTo>
                    <a:pt x="1026779" y="566604"/>
                  </a:moveTo>
                  <a:lnTo>
                    <a:pt x="1013375" y="578504"/>
                  </a:lnTo>
                  <a:lnTo>
                    <a:pt x="1031819" y="615539"/>
                  </a:lnTo>
                  <a:cubicBezTo>
                    <a:pt x="1047069" y="650495"/>
                    <a:pt x="1061025" y="687280"/>
                    <a:pt x="1073383" y="725582"/>
                  </a:cubicBezTo>
                  <a:cubicBezTo>
                    <a:pt x="1135178" y="917090"/>
                    <a:pt x="1142443" y="1101172"/>
                    <a:pt x="1102797" y="1224049"/>
                  </a:cubicBezTo>
                  <a:lnTo>
                    <a:pt x="1088580" y="1255991"/>
                  </a:lnTo>
                  <a:lnTo>
                    <a:pt x="1127671" y="1274056"/>
                  </a:lnTo>
                  <a:lnTo>
                    <a:pt x="1152710" y="1176371"/>
                  </a:lnTo>
                  <a:cubicBezTo>
                    <a:pt x="1172135" y="1047058"/>
                    <a:pt x="1157177" y="893184"/>
                    <a:pt x="1105566" y="740682"/>
                  </a:cubicBezTo>
                  <a:cubicBezTo>
                    <a:pt x="1091230" y="698321"/>
                    <a:pt x="1074583" y="657592"/>
                    <a:pt x="1056001" y="618910"/>
                  </a:cubicBezTo>
                  <a:lnTo>
                    <a:pt x="1026779" y="566604"/>
                  </a:lnTo>
                  <a:close/>
                  <a:moveTo>
                    <a:pt x="952624" y="242"/>
                  </a:moveTo>
                  <a:cubicBezTo>
                    <a:pt x="1048467" y="2576"/>
                    <a:pt x="1158577" y="21833"/>
                    <a:pt x="1271606" y="59187"/>
                  </a:cubicBezTo>
                  <a:cubicBezTo>
                    <a:pt x="1573020" y="158797"/>
                    <a:pt x="1781066" y="349375"/>
                    <a:pt x="1736293" y="484856"/>
                  </a:cubicBezTo>
                  <a:cubicBezTo>
                    <a:pt x="1696431" y="352988"/>
                    <a:pt x="1499609" y="207256"/>
                    <a:pt x="1249940" y="124746"/>
                  </a:cubicBezTo>
                  <a:cubicBezTo>
                    <a:pt x="1187524" y="104119"/>
                    <a:pt x="1125404" y="88633"/>
                    <a:pt x="1065607" y="78290"/>
                  </a:cubicBezTo>
                  <a:lnTo>
                    <a:pt x="1008099" y="73028"/>
                  </a:lnTo>
                  <a:lnTo>
                    <a:pt x="1021644" y="78649"/>
                  </a:lnTo>
                  <a:lnTo>
                    <a:pt x="1114606" y="98875"/>
                  </a:lnTo>
                  <a:cubicBezTo>
                    <a:pt x="1182148" y="117252"/>
                    <a:pt x="1253277" y="143880"/>
                    <a:pt x="1324615" y="178652"/>
                  </a:cubicBezTo>
                  <a:cubicBezTo>
                    <a:pt x="1609969" y="317740"/>
                    <a:pt x="1790611" y="534471"/>
                    <a:pt x="1728093" y="662733"/>
                  </a:cubicBezTo>
                  <a:cubicBezTo>
                    <a:pt x="1706255" y="526714"/>
                    <a:pt x="1530728" y="355929"/>
                    <a:pt x="1294363" y="240719"/>
                  </a:cubicBezTo>
                  <a:lnTo>
                    <a:pt x="1194670" y="200757"/>
                  </a:lnTo>
                  <a:lnTo>
                    <a:pt x="1210014" y="215331"/>
                  </a:lnTo>
                  <a:lnTo>
                    <a:pt x="1290078" y="258014"/>
                  </a:lnTo>
                  <a:cubicBezTo>
                    <a:pt x="1564146" y="418197"/>
                    <a:pt x="1735888" y="634341"/>
                    <a:pt x="1673675" y="740785"/>
                  </a:cubicBezTo>
                  <a:cubicBezTo>
                    <a:pt x="1663141" y="672944"/>
                    <a:pt x="1608296" y="590008"/>
                    <a:pt x="1523627" y="507074"/>
                  </a:cubicBezTo>
                  <a:lnTo>
                    <a:pt x="1478128" y="465455"/>
                  </a:lnTo>
                  <a:lnTo>
                    <a:pt x="1538156" y="543973"/>
                  </a:lnTo>
                  <a:cubicBezTo>
                    <a:pt x="1676363" y="749219"/>
                    <a:pt x="1710216" y="961385"/>
                    <a:pt x="1605157" y="1074812"/>
                  </a:cubicBezTo>
                  <a:cubicBezTo>
                    <a:pt x="1631892" y="960869"/>
                    <a:pt x="1593465" y="814331"/>
                    <a:pt x="1505897" y="669518"/>
                  </a:cubicBezTo>
                  <a:lnTo>
                    <a:pt x="1496663" y="655834"/>
                  </a:lnTo>
                  <a:lnTo>
                    <a:pt x="1520330" y="719471"/>
                  </a:lnTo>
                  <a:cubicBezTo>
                    <a:pt x="1594485" y="961677"/>
                    <a:pt x="1565758" y="1178250"/>
                    <a:pt x="1431347" y="1255854"/>
                  </a:cubicBezTo>
                  <a:cubicBezTo>
                    <a:pt x="1501961" y="1132990"/>
                    <a:pt x="1495467" y="935446"/>
                    <a:pt x="1421442" y="729408"/>
                  </a:cubicBezTo>
                  <a:lnTo>
                    <a:pt x="1389465" y="651769"/>
                  </a:lnTo>
                  <a:lnTo>
                    <a:pt x="1425539" y="752455"/>
                  </a:lnTo>
                  <a:cubicBezTo>
                    <a:pt x="1493562" y="972757"/>
                    <a:pt x="1484417" y="1156153"/>
                    <a:pt x="1389757" y="1204115"/>
                  </a:cubicBezTo>
                  <a:cubicBezTo>
                    <a:pt x="1449998" y="1075752"/>
                    <a:pt x="1401950" y="812837"/>
                    <a:pt x="1271029" y="554445"/>
                  </a:cubicBezTo>
                  <a:lnTo>
                    <a:pt x="1261257" y="542793"/>
                  </a:lnTo>
                  <a:cubicBezTo>
                    <a:pt x="1280336" y="583599"/>
                    <a:pt x="1297678" y="626666"/>
                    <a:pt x="1312897" y="671638"/>
                  </a:cubicBezTo>
                  <a:cubicBezTo>
                    <a:pt x="1404214" y="941469"/>
                    <a:pt x="1393178" y="1203232"/>
                    <a:pt x="1299257" y="1345235"/>
                  </a:cubicBezTo>
                  <a:lnTo>
                    <a:pt x="1281283" y="1365458"/>
                  </a:lnTo>
                  <a:lnTo>
                    <a:pt x="1396905" y="1441244"/>
                  </a:lnTo>
                  <a:cubicBezTo>
                    <a:pt x="1469498" y="1496363"/>
                    <a:pt x="1540520" y="1558166"/>
                    <a:pt x="1608698" y="1626344"/>
                  </a:cubicBezTo>
                  <a:cubicBezTo>
                    <a:pt x="1920366" y="1938013"/>
                    <a:pt x="2098815" y="2309138"/>
                    <a:pt x="2114548" y="2617928"/>
                  </a:cubicBezTo>
                  <a:cubicBezTo>
                    <a:pt x="2114491" y="2645310"/>
                    <a:pt x="2114433" y="2672691"/>
                    <a:pt x="2114376" y="2700073"/>
                  </a:cubicBezTo>
                  <a:lnTo>
                    <a:pt x="2150557" y="2743452"/>
                  </a:lnTo>
                  <a:cubicBezTo>
                    <a:pt x="2225448" y="2836607"/>
                    <a:pt x="2288730" y="2922112"/>
                    <a:pt x="2327989" y="2982250"/>
                  </a:cubicBezTo>
                  <a:cubicBezTo>
                    <a:pt x="2485022" y="3222802"/>
                    <a:pt x="2571750" y="3538592"/>
                    <a:pt x="2440546" y="3620104"/>
                  </a:cubicBezTo>
                  <a:cubicBezTo>
                    <a:pt x="2403645" y="3643029"/>
                    <a:pt x="2366880" y="3667586"/>
                    <a:pt x="2325818" y="3679338"/>
                  </a:cubicBezTo>
                  <a:lnTo>
                    <a:pt x="2301353" y="3683320"/>
                  </a:lnTo>
                  <a:cubicBezTo>
                    <a:pt x="2301291" y="3684078"/>
                    <a:pt x="2301230" y="3684837"/>
                    <a:pt x="2301168" y="3685595"/>
                  </a:cubicBezTo>
                  <a:cubicBezTo>
                    <a:pt x="2291859" y="3730144"/>
                    <a:pt x="2271558" y="3764526"/>
                    <a:pt x="2238115" y="3783833"/>
                  </a:cubicBezTo>
                  <a:cubicBezTo>
                    <a:pt x="2162871" y="3827276"/>
                    <a:pt x="2087958" y="3877268"/>
                    <a:pt x="1981668" y="3817185"/>
                  </a:cubicBezTo>
                  <a:lnTo>
                    <a:pt x="1980144" y="3816176"/>
                  </a:lnTo>
                  <a:lnTo>
                    <a:pt x="1968062" y="3832810"/>
                  </a:lnTo>
                  <a:cubicBezTo>
                    <a:pt x="1953707" y="3846126"/>
                    <a:pt x="1937255" y="3855615"/>
                    <a:pt x="1918606" y="3860611"/>
                  </a:cubicBezTo>
                  <a:cubicBezTo>
                    <a:pt x="1769408" y="3900589"/>
                    <a:pt x="1615862" y="3960833"/>
                    <a:pt x="1455484" y="3362289"/>
                  </a:cubicBezTo>
                  <a:lnTo>
                    <a:pt x="1421742" y="3222397"/>
                  </a:lnTo>
                  <a:lnTo>
                    <a:pt x="1306791" y="3205176"/>
                  </a:lnTo>
                  <a:lnTo>
                    <a:pt x="1132542" y="3147613"/>
                  </a:lnTo>
                  <a:lnTo>
                    <a:pt x="1101070" y="3173435"/>
                  </a:lnTo>
                  <a:cubicBezTo>
                    <a:pt x="1071183" y="3188818"/>
                    <a:pt x="1038324" y="3197325"/>
                    <a:pt x="1003832" y="3197325"/>
                  </a:cubicBezTo>
                  <a:cubicBezTo>
                    <a:pt x="883111" y="3197325"/>
                    <a:pt x="782390" y="3093118"/>
                    <a:pt x="759096" y="2954588"/>
                  </a:cubicBezTo>
                  <a:lnTo>
                    <a:pt x="757729" y="2938077"/>
                  </a:lnTo>
                  <a:lnTo>
                    <a:pt x="700149" y="2898834"/>
                  </a:lnTo>
                  <a:cubicBezTo>
                    <a:pt x="634033" y="2847394"/>
                    <a:pt x="569321" y="2790389"/>
                    <a:pt x="506988" y="2728055"/>
                  </a:cubicBezTo>
                  <a:cubicBezTo>
                    <a:pt x="8318" y="2229385"/>
                    <a:pt x="-149309" y="1578506"/>
                    <a:pt x="154920" y="1274278"/>
                  </a:cubicBezTo>
                  <a:lnTo>
                    <a:pt x="244564" y="1204416"/>
                  </a:lnTo>
                  <a:lnTo>
                    <a:pt x="243926" y="1203467"/>
                  </a:lnTo>
                  <a:cubicBezTo>
                    <a:pt x="400883" y="1097967"/>
                    <a:pt x="443411" y="885642"/>
                    <a:pt x="339195" y="727830"/>
                  </a:cubicBezTo>
                  <a:lnTo>
                    <a:pt x="344338" y="724435"/>
                  </a:lnTo>
                  <a:lnTo>
                    <a:pt x="335590" y="723315"/>
                  </a:lnTo>
                  <a:cubicBezTo>
                    <a:pt x="279520" y="713413"/>
                    <a:pt x="231634" y="699232"/>
                    <a:pt x="196078" y="682120"/>
                  </a:cubicBezTo>
                  <a:lnTo>
                    <a:pt x="185117" y="675555"/>
                  </a:lnTo>
                  <a:lnTo>
                    <a:pt x="791872" y="591453"/>
                  </a:lnTo>
                  <a:cubicBezTo>
                    <a:pt x="658040" y="466970"/>
                    <a:pt x="659867" y="103091"/>
                    <a:pt x="713561" y="26488"/>
                  </a:cubicBezTo>
                  <a:lnTo>
                    <a:pt x="748671" y="29343"/>
                  </a:lnTo>
                  <a:lnTo>
                    <a:pt x="749293" y="28977"/>
                  </a:lnTo>
                  <a:cubicBezTo>
                    <a:pt x="802788" y="8101"/>
                    <a:pt x="872754" y="-1705"/>
                    <a:pt x="952624" y="242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2D8C12FD-5E3E-45E3-8A10-955D3E5A9554}"/>
                </a:ext>
              </a:extLst>
            </p:cNvPr>
            <p:cNvSpPr/>
            <p:nvPr/>
          </p:nvSpPr>
          <p:spPr>
            <a:xfrm rot="3620616" flipV="1">
              <a:off x="2366712" y="3230717"/>
              <a:ext cx="2031208" cy="1011533"/>
            </a:xfrm>
            <a:custGeom>
              <a:avLst/>
              <a:gdLst>
                <a:gd name="connsiteX0" fmla="*/ 735431 w 1963640"/>
                <a:gd name="connsiteY0" fmla="*/ 0 h 972527"/>
                <a:gd name="connsiteX1" fmla="*/ 892200 w 1963640"/>
                <a:gd name="connsiteY1" fmla="*/ 8543 h 972527"/>
                <a:gd name="connsiteX2" fmla="*/ 992017 w 1963640"/>
                <a:gd name="connsiteY2" fmla="*/ 25292 h 972527"/>
                <a:gd name="connsiteX3" fmla="*/ 1022555 w 1963640"/>
                <a:gd name="connsiteY3" fmla="*/ 29583 h 972527"/>
                <a:gd name="connsiteX4" fmla="*/ 1288393 w 1963640"/>
                <a:gd name="connsiteY4" fmla="*/ 87957 h 972527"/>
                <a:gd name="connsiteX5" fmla="*/ 1922189 w 1963640"/>
                <a:gd name="connsiteY5" fmla="*/ 421393 h 972527"/>
                <a:gd name="connsiteX6" fmla="*/ 1821260 w 1963640"/>
                <a:gd name="connsiteY6" fmla="*/ 472336 h 972527"/>
                <a:gd name="connsiteX7" fmla="*/ 1818346 w 1963640"/>
                <a:gd name="connsiteY7" fmla="*/ 472471 h 972527"/>
                <a:gd name="connsiteX8" fmla="*/ 1870021 w 1963640"/>
                <a:gd name="connsiteY8" fmla="*/ 502710 h 972527"/>
                <a:gd name="connsiteX9" fmla="*/ 1962380 w 1963640"/>
                <a:gd name="connsiteY9" fmla="*/ 618934 h 972527"/>
                <a:gd name="connsiteX10" fmla="*/ 1824283 w 1963640"/>
                <a:gd name="connsiteY10" fmla="*/ 673408 h 972527"/>
                <a:gd name="connsiteX11" fmla="*/ 1760907 w 1963640"/>
                <a:gd name="connsiteY11" fmla="*/ 672282 h 972527"/>
                <a:gd name="connsiteX12" fmla="*/ 1809999 w 1963640"/>
                <a:gd name="connsiteY12" fmla="*/ 710126 h 972527"/>
                <a:gd name="connsiteX13" fmla="*/ 1847099 w 1963640"/>
                <a:gd name="connsiteY13" fmla="*/ 783752 h 972527"/>
                <a:gd name="connsiteX14" fmla="*/ 1709002 w 1963640"/>
                <a:gd name="connsiteY14" fmla="*/ 838226 h 972527"/>
                <a:gd name="connsiteX15" fmla="*/ 1635641 w 1963640"/>
                <a:gd name="connsiteY15" fmla="*/ 838654 h 972527"/>
                <a:gd name="connsiteX16" fmla="*/ 1644470 w 1963640"/>
                <a:gd name="connsiteY16" fmla="*/ 847453 h 972527"/>
                <a:gd name="connsiteX17" fmla="*/ 1655489 w 1963640"/>
                <a:gd name="connsiteY17" fmla="*/ 891294 h 972527"/>
                <a:gd name="connsiteX18" fmla="*/ 1428952 w 1963640"/>
                <a:gd name="connsiteY18" fmla="*/ 946284 h 972527"/>
                <a:gd name="connsiteX19" fmla="*/ 1350673 w 1963640"/>
                <a:gd name="connsiteY19" fmla="*/ 940225 h 972527"/>
                <a:gd name="connsiteX20" fmla="*/ 1347788 w 1963640"/>
                <a:gd name="connsiteY20" fmla="*/ 943786 h 972527"/>
                <a:gd name="connsiteX21" fmla="*/ 654137 w 1963640"/>
                <a:gd name="connsiteY21" fmla="*/ 888560 h 972527"/>
                <a:gd name="connsiteX22" fmla="*/ 394728 w 1963640"/>
                <a:gd name="connsiteY22" fmla="*/ 806194 h 972527"/>
                <a:gd name="connsiteX23" fmla="*/ 309879 w 1963640"/>
                <a:gd name="connsiteY23" fmla="*/ 771911 h 972527"/>
                <a:gd name="connsiteX24" fmla="*/ 300514 w 1963640"/>
                <a:gd name="connsiteY24" fmla="*/ 769163 h 972527"/>
                <a:gd name="connsiteX25" fmla="*/ 185391 w 1963640"/>
                <a:gd name="connsiteY25" fmla="*/ 717818 h 972527"/>
                <a:gd name="connsiteX26" fmla="*/ 129191 w 1963640"/>
                <a:gd name="connsiteY26" fmla="*/ 680998 h 972527"/>
                <a:gd name="connsiteX27" fmla="*/ 112700 w 1963640"/>
                <a:gd name="connsiteY27" fmla="*/ 671348 h 972527"/>
                <a:gd name="connsiteX28" fmla="*/ 102724 w 1963640"/>
                <a:gd name="connsiteY28" fmla="*/ 663658 h 972527"/>
                <a:gd name="connsiteX29" fmla="*/ 90405 w 1963640"/>
                <a:gd name="connsiteY29" fmla="*/ 655587 h 972527"/>
                <a:gd name="connsiteX30" fmla="*/ 84070 w 1963640"/>
                <a:gd name="connsiteY30" fmla="*/ 649278 h 972527"/>
                <a:gd name="connsiteX31" fmla="*/ 57441 w 1963640"/>
                <a:gd name="connsiteY31" fmla="*/ 628750 h 972527"/>
                <a:gd name="connsiteX32" fmla="*/ 32764 w 1963640"/>
                <a:gd name="connsiteY32" fmla="*/ 598182 h 972527"/>
                <a:gd name="connsiteX33" fmla="*/ 18686 w 1963640"/>
                <a:gd name="connsiteY33" fmla="*/ 584161 h 972527"/>
                <a:gd name="connsiteX34" fmla="*/ 0 w 1963640"/>
                <a:gd name="connsiteY34" fmla="*/ 551621 h 972527"/>
                <a:gd name="connsiteX35" fmla="*/ 309916 w 1963640"/>
                <a:gd name="connsiteY35" fmla="*/ 551621 h 972527"/>
                <a:gd name="connsiteX36" fmla="*/ 309916 w 1963640"/>
                <a:gd name="connsiteY36" fmla="*/ 69054 h 972527"/>
                <a:gd name="connsiteX37" fmla="*/ 432647 w 1963640"/>
                <a:gd name="connsiteY37" fmla="*/ 33044 h 972527"/>
                <a:gd name="connsiteX38" fmla="*/ 735431 w 1963640"/>
                <a:gd name="connsiteY38" fmla="*/ 0 h 972527"/>
                <a:gd name="connsiteX0" fmla="*/ 309916 w 1963640"/>
                <a:gd name="connsiteY0" fmla="*/ 551621 h 972527"/>
                <a:gd name="connsiteX1" fmla="*/ 309916 w 1963640"/>
                <a:gd name="connsiteY1" fmla="*/ 69054 h 972527"/>
                <a:gd name="connsiteX2" fmla="*/ 432647 w 1963640"/>
                <a:gd name="connsiteY2" fmla="*/ 33044 h 972527"/>
                <a:gd name="connsiteX3" fmla="*/ 735431 w 1963640"/>
                <a:gd name="connsiteY3" fmla="*/ 0 h 972527"/>
                <a:gd name="connsiteX4" fmla="*/ 892200 w 1963640"/>
                <a:gd name="connsiteY4" fmla="*/ 8543 h 972527"/>
                <a:gd name="connsiteX5" fmla="*/ 992017 w 1963640"/>
                <a:gd name="connsiteY5" fmla="*/ 25292 h 972527"/>
                <a:gd name="connsiteX6" fmla="*/ 1022555 w 1963640"/>
                <a:gd name="connsiteY6" fmla="*/ 29583 h 972527"/>
                <a:gd name="connsiteX7" fmla="*/ 1288393 w 1963640"/>
                <a:gd name="connsiteY7" fmla="*/ 87957 h 972527"/>
                <a:gd name="connsiteX8" fmla="*/ 1922189 w 1963640"/>
                <a:gd name="connsiteY8" fmla="*/ 421393 h 972527"/>
                <a:gd name="connsiteX9" fmla="*/ 1821260 w 1963640"/>
                <a:gd name="connsiteY9" fmla="*/ 472336 h 972527"/>
                <a:gd name="connsiteX10" fmla="*/ 1818346 w 1963640"/>
                <a:gd name="connsiteY10" fmla="*/ 472471 h 972527"/>
                <a:gd name="connsiteX11" fmla="*/ 1870021 w 1963640"/>
                <a:gd name="connsiteY11" fmla="*/ 502710 h 972527"/>
                <a:gd name="connsiteX12" fmla="*/ 1962380 w 1963640"/>
                <a:gd name="connsiteY12" fmla="*/ 618934 h 972527"/>
                <a:gd name="connsiteX13" fmla="*/ 1824283 w 1963640"/>
                <a:gd name="connsiteY13" fmla="*/ 673408 h 972527"/>
                <a:gd name="connsiteX14" fmla="*/ 1760907 w 1963640"/>
                <a:gd name="connsiteY14" fmla="*/ 672282 h 972527"/>
                <a:gd name="connsiteX15" fmla="*/ 1809999 w 1963640"/>
                <a:gd name="connsiteY15" fmla="*/ 710126 h 972527"/>
                <a:gd name="connsiteX16" fmla="*/ 1847099 w 1963640"/>
                <a:gd name="connsiteY16" fmla="*/ 783752 h 972527"/>
                <a:gd name="connsiteX17" fmla="*/ 1709002 w 1963640"/>
                <a:gd name="connsiteY17" fmla="*/ 838226 h 972527"/>
                <a:gd name="connsiteX18" fmla="*/ 1635641 w 1963640"/>
                <a:gd name="connsiteY18" fmla="*/ 838654 h 972527"/>
                <a:gd name="connsiteX19" fmla="*/ 1644470 w 1963640"/>
                <a:gd name="connsiteY19" fmla="*/ 847453 h 972527"/>
                <a:gd name="connsiteX20" fmla="*/ 1655489 w 1963640"/>
                <a:gd name="connsiteY20" fmla="*/ 891294 h 972527"/>
                <a:gd name="connsiteX21" fmla="*/ 1428952 w 1963640"/>
                <a:gd name="connsiteY21" fmla="*/ 946284 h 972527"/>
                <a:gd name="connsiteX22" fmla="*/ 1350673 w 1963640"/>
                <a:gd name="connsiteY22" fmla="*/ 940225 h 972527"/>
                <a:gd name="connsiteX23" fmla="*/ 1347788 w 1963640"/>
                <a:gd name="connsiteY23" fmla="*/ 943786 h 972527"/>
                <a:gd name="connsiteX24" fmla="*/ 654137 w 1963640"/>
                <a:gd name="connsiteY24" fmla="*/ 888560 h 972527"/>
                <a:gd name="connsiteX25" fmla="*/ 394728 w 1963640"/>
                <a:gd name="connsiteY25" fmla="*/ 806194 h 972527"/>
                <a:gd name="connsiteX26" fmla="*/ 309879 w 1963640"/>
                <a:gd name="connsiteY26" fmla="*/ 771911 h 972527"/>
                <a:gd name="connsiteX27" fmla="*/ 300514 w 1963640"/>
                <a:gd name="connsiteY27" fmla="*/ 769163 h 972527"/>
                <a:gd name="connsiteX28" fmla="*/ 185391 w 1963640"/>
                <a:gd name="connsiteY28" fmla="*/ 717818 h 972527"/>
                <a:gd name="connsiteX29" fmla="*/ 129191 w 1963640"/>
                <a:gd name="connsiteY29" fmla="*/ 680998 h 972527"/>
                <a:gd name="connsiteX30" fmla="*/ 112700 w 1963640"/>
                <a:gd name="connsiteY30" fmla="*/ 671348 h 972527"/>
                <a:gd name="connsiteX31" fmla="*/ 102724 w 1963640"/>
                <a:gd name="connsiteY31" fmla="*/ 663658 h 972527"/>
                <a:gd name="connsiteX32" fmla="*/ 90405 w 1963640"/>
                <a:gd name="connsiteY32" fmla="*/ 655587 h 972527"/>
                <a:gd name="connsiteX33" fmla="*/ 84070 w 1963640"/>
                <a:gd name="connsiteY33" fmla="*/ 649278 h 972527"/>
                <a:gd name="connsiteX34" fmla="*/ 57441 w 1963640"/>
                <a:gd name="connsiteY34" fmla="*/ 628750 h 972527"/>
                <a:gd name="connsiteX35" fmla="*/ 32764 w 1963640"/>
                <a:gd name="connsiteY35" fmla="*/ 598182 h 972527"/>
                <a:gd name="connsiteX36" fmla="*/ 18686 w 1963640"/>
                <a:gd name="connsiteY36" fmla="*/ 584161 h 972527"/>
                <a:gd name="connsiteX37" fmla="*/ 0 w 1963640"/>
                <a:gd name="connsiteY37" fmla="*/ 551621 h 972527"/>
                <a:gd name="connsiteX38" fmla="*/ 401356 w 1963640"/>
                <a:gd name="connsiteY38" fmla="*/ 643061 h 972527"/>
                <a:gd name="connsiteX0" fmla="*/ 309916 w 1963640"/>
                <a:gd name="connsiteY0" fmla="*/ 551621 h 972527"/>
                <a:gd name="connsiteX1" fmla="*/ 309916 w 1963640"/>
                <a:gd name="connsiteY1" fmla="*/ 69054 h 972527"/>
                <a:gd name="connsiteX2" fmla="*/ 432647 w 1963640"/>
                <a:gd name="connsiteY2" fmla="*/ 33044 h 972527"/>
                <a:gd name="connsiteX3" fmla="*/ 735431 w 1963640"/>
                <a:gd name="connsiteY3" fmla="*/ 0 h 972527"/>
                <a:gd name="connsiteX4" fmla="*/ 892200 w 1963640"/>
                <a:gd name="connsiteY4" fmla="*/ 8543 h 972527"/>
                <a:gd name="connsiteX5" fmla="*/ 992017 w 1963640"/>
                <a:gd name="connsiteY5" fmla="*/ 25292 h 972527"/>
                <a:gd name="connsiteX6" fmla="*/ 1022555 w 1963640"/>
                <a:gd name="connsiteY6" fmla="*/ 29583 h 972527"/>
                <a:gd name="connsiteX7" fmla="*/ 1288393 w 1963640"/>
                <a:gd name="connsiteY7" fmla="*/ 87957 h 972527"/>
                <a:gd name="connsiteX8" fmla="*/ 1922189 w 1963640"/>
                <a:gd name="connsiteY8" fmla="*/ 421393 h 972527"/>
                <a:gd name="connsiteX9" fmla="*/ 1821260 w 1963640"/>
                <a:gd name="connsiteY9" fmla="*/ 472336 h 972527"/>
                <a:gd name="connsiteX10" fmla="*/ 1818346 w 1963640"/>
                <a:gd name="connsiteY10" fmla="*/ 472471 h 972527"/>
                <a:gd name="connsiteX11" fmla="*/ 1870021 w 1963640"/>
                <a:gd name="connsiteY11" fmla="*/ 502710 h 972527"/>
                <a:gd name="connsiteX12" fmla="*/ 1962380 w 1963640"/>
                <a:gd name="connsiteY12" fmla="*/ 618934 h 972527"/>
                <a:gd name="connsiteX13" fmla="*/ 1824283 w 1963640"/>
                <a:gd name="connsiteY13" fmla="*/ 673408 h 972527"/>
                <a:gd name="connsiteX14" fmla="*/ 1760907 w 1963640"/>
                <a:gd name="connsiteY14" fmla="*/ 672282 h 972527"/>
                <a:gd name="connsiteX15" fmla="*/ 1809999 w 1963640"/>
                <a:gd name="connsiteY15" fmla="*/ 710126 h 972527"/>
                <a:gd name="connsiteX16" fmla="*/ 1847099 w 1963640"/>
                <a:gd name="connsiteY16" fmla="*/ 783752 h 972527"/>
                <a:gd name="connsiteX17" fmla="*/ 1709002 w 1963640"/>
                <a:gd name="connsiteY17" fmla="*/ 838226 h 972527"/>
                <a:gd name="connsiteX18" fmla="*/ 1635641 w 1963640"/>
                <a:gd name="connsiteY18" fmla="*/ 838654 h 972527"/>
                <a:gd name="connsiteX19" fmla="*/ 1644470 w 1963640"/>
                <a:gd name="connsiteY19" fmla="*/ 847453 h 972527"/>
                <a:gd name="connsiteX20" fmla="*/ 1655489 w 1963640"/>
                <a:gd name="connsiteY20" fmla="*/ 891294 h 972527"/>
                <a:gd name="connsiteX21" fmla="*/ 1428952 w 1963640"/>
                <a:gd name="connsiteY21" fmla="*/ 946284 h 972527"/>
                <a:gd name="connsiteX22" fmla="*/ 1350673 w 1963640"/>
                <a:gd name="connsiteY22" fmla="*/ 940225 h 972527"/>
                <a:gd name="connsiteX23" fmla="*/ 1347788 w 1963640"/>
                <a:gd name="connsiteY23" fmla="*/ 943786 h 972527"/>
                <a:gd name="connsiteX24" fmla="*/ 654137 w 1963640"/>
                <a:gd name="connsiteY24" fmla="*/ 888560 h 972527"/>
                <a:gd name="connsiteX25" fmla="*/ 394728 w 1963640"/>
                <a:gd name="connsiteY25" fmla="*/ 806194 h 972527"/>
                <a:gd name="connsiteX26" fmla="*/ 309879 w 1963640"/>
                <a:gd name="connsiteY26" fmla="*/ 771911 h 972527"/>
                <a:gd name="connsiteX27" fmla="*/ 300514 w 1963640"/>
                <a:gd name="connsiteY27" fmla="*/ 769163 h 972527"/>
                <a:gd name="connsiteX28" fmla="*/ 185391 w 1963640"/>
                <a:gd name="connsiteY28" fmla="*/ 717818 h 972527"/>
                <a:gd name="connsiteX29" fmla="*/ 129191 w 1963640"/>
                <a:gd name="connsiteY29" fmla="*/ 680998 h 972527"/>
                <a:gd name="connsiteX30" fmla="*/ 112700 w 1963640"/>
                <a:gd name="connsiteY30" fmla="*/ 671348 h 972527"/>
                <a:gd name="connsiteX31" fmla="*/ 102724 w 1963640"/>
                <a:gd name="connsiteY31" fmla="*/ 663658 h 972527"/>
                <a:gd name="connsiteX32" fmla="*/ 90405 w 1963640"/>
                <a:gd name="connsiteY32" fmla="*/ 655587 h 972527"/>
                <a:gd name="connsiteX33" fmla="*/ 84070 w 1963640"/>
                <a:gd name="connsiteY33" fmla="*/ 649278 h 972527"/>
                <a:gd name="connsiteX34" fmla="*/ 57441 w 1963640"/>
                <a:gd name="connsiteY34" fmla="*/ 628750 h 972527"/>
                <a:gd name="connsiteX35" fmla="*/ 32764 w 1963640"/>
                <a:gd name="connsiteY35" fmla="*/ 598182 h 972527"/>
                <a:gd name="connsiteX36" fmla="*/ 18686 w 1963640"/>
                <a:gd name="connsiteY36" fmla="*/ 584161 h 972527"/>
                <a:gd name="connsiteX37" fmla="*/ 0 w 1963640"/>
                <a:gd name="connsiteY37" fmla="*/ 551621 h 972527"/>
                <a:gd name="connsiteX38" fmla="*/ 420406 w 1963640"/>
                <a:gd name="connsiteY38" fmla="*/ 643061 h 972527"/>
                <a:gd name="connsiteX0" fmla="*/ 309916 w 1963640"/>
                <a:gd name="connsiteY0" fmla="*/ 551621 h 972527"/>
                <a:gd name="connsiteX1" fmla="*/ 309916 w 1963640"/>
                <a:gd name="connsiteY1" fmla="*/ 69054 h 972527"/>
                <a:gd name="connsiteX2" fmla="*/ 432647 w 1963640"/>
                <a:gd name="connsiteY2" fmla="*/ 33044 h 972527"/>
                <a:gd name="connsiteX3" fmla="*/ 735431 w 1963640"/>
                <a:gd name="connsiteY3" fmla="*/ 0 h 972527"/>
                <a:gd name="connsiteX4" fmla="*/ 892200 w 1963640"/>
                <a:gd name="connsiteY4" fmla="*/ 8543 h 972527"/>
                <a:gd name="connsiteX5" fmla="*/ 992017 w 1963640"/>
                <a:gd name="connsiteY5" fmla="*/ 25292 h 972527"/>
                <a:gd name="connsiteX6" fmla="*/ 1022555 w 1963640"/>
                <a:gd name="connsiteY6" fmla="*/ 29583 h 972527"/>
                <a:gd name="connsiteX7" fmla="*/ 1288393 w 1963640"/>
                <a:gd name="connsiteY7" fmla="*/ 87957 h 972527"/>
                <a:gd name="connsiteX8" fmla="*/ 1922189 w 1963640"/>
                <a:gd name="connsiteY8" fmla="*/ 421393 h 972527"/>
                <a:gd name="connsiteX9" fmla="*/ 1821260 w 1963640"/>
                <a:gd name="connsiteY9" fmla="*/ 472336 h 972527"/>
                <a:gd name="connsiteX10" fmla="*/ 1818346 w 1963640"/>
                <a:gd name="connsiteY10" fmla="*/ 472471 h 972527"/>
                <a:gd name="connsiteX11" fmla="*/ 1870021 w 1963640"/>
                <a:gd name="connsiteY11" fmla="*/ 502710 h 972527"/>
                <a:gd name="connsiteX12" fmla="*/ 1962380 w 1963640"/>
                <a:gd name="connsiteY12" fmla="*/ 618934 h 972527"/>
                <a:gd name="connsiteX13" fmla="*/ 1824283 w 1963640"/>
                <a:gd name="connsiteY13" fmla="*/ 673408 h 972527"/>
                <a:gd name="connsiteX14" fmla="*/ 1760907 w 1963640"/>
                <a:gd name="connsiteY14" fmla="*/ 672282 h 972527"/>
                <a:gd name="connsiteX15" fmla="*/ 1809999 w 1963640"/>
                <a:gd name="connsiteY15" fmla="*/ 710126 h 972527"/>
                <a:gd name="connsiteX16" fmla="*/ 1847099 w 1963640"/>
                <a:gd name="connsiteY16" fmla="*/ 783752 h 972527"/>
                <a:gd name="connsiteX17" fmla="*/ 1709002 w 1963640"/>
                <a:gd name="connsiteY17" fmla="*/ 838226 h 972527"/>
                <a:gd name="connsiteX18" fmla="*/ 1635641 w 1963640"/>
                <a:gd name="connsiteY18" fmla="*/ 838654 h 972527"/>
                <a:gd name="connsiteX19" fmla="*/ 1644470 w 1963640"/>
                <a:gd name="connsiteY19" fmla="*/ 847453 h 972527"/>
                <a:gd name="connsiteX20" fmla="*/ 1655489 w 1963640"/>
                <a:gd name="connsiteY20" fmla="*/ 891294 h 972527"/>
                <a:gd name="connsiteX21" fmla="*/ 1428952 w 1963640"/>
                <a:gd name="connsiteY21" fmla="*/ 946284 h 972527"/>
                <a:gd name="connsiteX22" fmla="*/ 1350673 w 1963640"/>
                <a:gd name="connsiteY22" fmla="*/ 940225 h 972527"/>
                <a:gd name="connsiteX23" fmla="*/ 1347788 w 1963640"/>
                <a:gd name="connsiteY23" fmla="*/ 943786 h 972527"/>
                <a:gd name="connsiteX24" fmla="*/ 654137 w 1963640"/>
                <a:gd name="connsiteY24" fmla="*/ 888560 h 972527"/>
                <a:gd name="connsiteX25" fmla="*/ 394728 w 1963640"/>
                <a:gd name="connsiteY25" fmla="*/ 806194 h 972527"/>
                <a:gd name="connsiteX26" fmla="*/ 309879 w 1963640"/>
                <a:gd name="connsiteY26" fmla="*/ 771911 h 972527"/>
                <a:gd name="connsiteX27" fmla="*/ 300514 w 1963640"/>
                <a:gd name="connsiteY27" fmla="*/ 769163 h 972527"/>
                <a:gd name="connsiteX28" fmla="*/ 185391 w 1963640"/>
                <a:gd name="connsiteY28" fmla="*/ 717818 h 972527"/>
                <a:gd name="connsiteX29" fmla="*/ 129191 w 1963640"/>
                <a:gd name="connsiteY29" fmla="*/ 680998 h 972527"/>
                <a:gd name="connsiteX30" fmla="*/ 112700 w 1963640"/>
                <a:gd name="connsiteY30" fmla="*/ 671348 h 972527"/>
                <a:gd name="connsiteX31" fmla="*/ 102724 w 1963640"/>
                <a:gd name="connsiteY31" fmla="*/ 663658 h 972527"/>
                <a:gd name="connsiteX32" fmla="*/ 90405 w 1963640"/>
                <a:gd name="connsiteY32" fmla="*/ 655587 h 972527"/>
                <a:gd name="connsiteX33" fmla="*/ 84070 w 1963640"/>
                <a:gd name="connsiteY33" fmla="*/ 649278 h 972527"/>
                <a:gd name="connsiteX34" fmla="*/ 57441 w 1963640"/>
                <a:gd name="connsiteY34" fmla="*/ 628750 h 972527"/>
                <a:gd name="connsiteX35" fmla="*/ 32764 w 1963640"/>
                <a:gd name="connsiteY35" fmla="*/ 598182 h 972527"/>
                <a:gd name="connsiteX36" fmla="*/ 18686 w 1963640"/>
                <a:gd name="connsiteY36" fmla="*/ 584161 h 972527"/>
                <a:gd name="connsiteX37" fmla="*/ 0 w 1963640"/>
                <a:gd name="connsiteY37" fmla="*/ 551621 h 972527"/>
                <a:gd name="connsiteX0" fmla="*/ 309916 w 1963640"/>
                <a:gd name="connsiteY0" fmla="*/ 69054 h 972527"/>
                <a:gd name="connsiteX1" fmla="*/ 432647 w 1963640"/>
                <a:gd name="connsiteY1" fmla="*/ 33044 h 972527"/>
                <a:gd name="connsiteX2" fmla="*/ 735431 w 1963640"/>
                <a:gd name="connsiteY2" fmla="*/ 0 h 972527"/>
                <a:gd name="connsiteX3" fmla="*/ 892200 w 1963640"/>
                <a:gd name="connsiteY3" fmla="*/ 8543 h 972527"/>
                <a:gd name="connsiteX4" fmla="*/ 992017 w 1963640"/>
                <a:gd name="connsiteY4" fmla="*/ 25292 h 972527"/>
                <a:gd name="connsiteX5" fmla="*/ 1022555 w 1963640"/>
                <a:gd name="connsiteY5" fmla="*/ 29583 h 972527"/>
                <a:gd name="connsiteX6" fmla="*/ 1288393 w 1963640"/>
                <a:gd name="connsiteY6" fmla="*/ 87957 h 972527"/>
                <a:gd name="connsiteX7" fmla="*/ 1922189 w 1963640"/>
                <a:gd name="connsiteY7" fmla="*/ 421393 h 972527"/>
                <a:gd name="connsiteX8" fmla="*/ 1821260 w 1963640"/>
                <a:gd name="connsiteY8" fmla="*/ 472336 h 972527"/>
                <a:gd name="connsiteX9" fmla="*/ 1818346 w 1963640"/>
                <a:gd name="connsiteY9" fmla="*/ 472471 h 972527"/>
                <a:gd name="connsiteX10" fmla="*/ 1870021 w 1963640"/>
                <a:gd name="connsiteY10" fmla="*/ 502710 h 972527"/>
                <a:gd name="connsiteX11" fmla="*/ 1962380 w 1963640"/>
                <a:gd name="connsiteY11" fmla="*/ 618934 h 972527"/>
                <a:gd name="connsiteX12" fmla="*/ 1824283 w 1963640"/>
                <a:gd name="connsiteY12" fmla="*/ 673408 h 972527"/>
                <a:gd name="connsiteX13" fmla="*/ 1760907 w 1963640"/>
                <a:gd name="connsiteY13" fmla="*/ 672282 h 972527"/>
                <a:gd name="connsiteX14" fmla="*/ 1809999 w 1963640"/>
                <a:gd name="connsiteY14" fmla="*/ 710126 h 972527"/>
                <a:gd name="connsiteX15" fmla="*/ 1847099 w 1963640"/>
                <a:gd name="connsiteY15" fmla="*/ 783752 h 972527"/>
                <a:gd name="connsiteX16" fmla="*/ 1709002 w 1963640"/>
                <a:gd name="connsiteY16" fmla="*/ 838226 h 972527"/>
                <a:gd name="connsiteX17" fmla="*/ 1635641 w 1963640"/>
                <a:gd name="connsiteY17" fmla="*/ 838654 h 972527"/>
                <a:gd name="connsiteX18" fmla="*/ 1644470 w 1963640"/>
                <a:gd name="connsiteY18" fmla="*/ 847453 h 972527"/>
                <a:gd name="connsiteX19" fmla="*/ 1655489 w 1963640"/>
                <a:gd name="connsiteY19" fmla="*/ 891294 h 972527"/>
                <a:gd name="connsiteX20" fmla="*/ 1428952 w 1963640"/>
                <a:gd name="connsiteY20" fmla="*/ 946284 h 972527"/>
                <a:gd name="connsiteX21" fmla="*/ 1350673 w 1963640"/>
                <a:gd name="connsiteY21" fmla="*/ 940225 h 972527"/>
                <a:gd name="connsiteX22" fmla="*/ 1347788 w 1963640"/>
                <a:gd name="connsiteY22" fmla="*/ 943786 h 972527"/>
                <a:gd name="connsiteX23" fmla="*/ 654137 w 1963640"/>
                <a:gd name="connsiteY23" fmla="*/ 888560 h 972527"/>
                <a:gd name="connsiteX24" fmla="*/ 394728 w 1963640"/>
                <a:gd name="connsiteY24" fmla="*/ 806194 h 972527"/>
                <a:gd name="connsiteX25" fmla="*/ 309879 w 1963640"/>
                <a:gd name="connsiteY25" fmla="*/ 771911 h 972527"/>
                <a:gd name="connsiteX26" fmla="*/ 300514 w 1963640"/>
                <a:gd name="connsiteY26" fmla="*/ 769163 h 972527"/>
                <a:gd name="connsiteX27" fmla="*/ 185391 w 1963640"/>
                <a:gd name="connsiteY27" fmla="*/ 717818 h 972527"/>
                <a:gd name="connsiteX28" fmla="*/ 129191 w 1963640"/>
                <a:gd name="connsiteY28" fmla="*/ 680998 h 972527"/>
                <a:gd name="connsiteX29" fmla="*/ 112700 w 1963640"/>
                <a:gd name="connsiteY29" fmla="*/ 671348 h 972527"/>
                <a:gd name="connsiteX30" fmla="*/ 102724 w 1963640"/>
                <a:gd name="connsiteY30" fmla="*/ 663658 h 972527"/>
                <a:gd name="connsiteX31" fmla="*/ 90405 w 1963640"/>
                <a:gd name="connsiteY31" fmla="*/ 655587 h 972527"/>
                <a:gd name="connsiteX32" fmla="*/ 84070 w 1963640"/>
                <a:gd name="connsiteY32" fmla="*/ 649278 h 972527"/>
                <a:gd name="connsiteX33" fmla="*/ 57441 w 1963640"/>
                <a:gd name="connsiteY33" fmla="*/ 628750 h 972527"/>
                <a:gd name="connsiteX34" fmla="*/ 32764 w 1963640"/>
                <a:gd name="connsiteY34" fmla="*/ 598182 h 972527"/>
                <a:gd name="connsiteX35" fmla="*/ 18686 w 1963640"/>
                <a:gd name="connsiteY35" fmla="*/ 584161 h 972527"/>
                <a:gd name="connsiteX36" fmla="*/ 0 w 1963640"/>
                <a:gd name="connsiteY36" fmla="*/ 551621 h 9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63640" h="972527">
                  <a:moveTo>
                    <a:pt x="309916" y="69054"/>
                  </a:moveTo>
                  <a:lnTo>
                    <a:pt x="432647" y="33044"/>
                  </a:lnTo>
                  <a:cubicBezTo>
                    <a:pt x="525711" y="11766"/>
                    <a:pt x="628029" y="0"/>
                    <a:pt x="735431" y="0"/>
                  </a:cubicBezTo>
                  <a:cubicBezTo>
                    <a:pt x="789132" y="0"/>
                    <a:pt x="841562" y="2942"/>
                    <a:pt x="892200" y="8543"/>
                  </a:cubicBezTo>
                  <a:lnTo>
                    <a:pt x="992017" y="25292"/>
                  </a:lnTo>
                  <a:lnTo>
                    <a:pt x="1022555" y="29583"/>
                  </a:lnTo>
                  <a:cubicBezTo>
                    <a:pt x="1105345" y="43488"/>
                    <a:pt x="1195236" y="62996"/>
                    <a:pt x="1288393" y="87957"/>
                  </a:cubicBezTo>
                  <a:cubicBezTo>
                    <a:pt x="1661019" y="187802"/>
                    <a:pt x="1944779" y="337086"/>
                    <a:pt x="1922189" y="421393"/>
                  </a:cubicBezTo>
                  <a:cubicBezTo>
                    <a:pt x="1915130" y="447739"/>
                    <a:pt x="1878989" y="464622"/>
                    <a:pt x="1821260" y="472336"/>
                  </a:cubicBezTo>
                  <a:lnTo>
                    <a:pt x="1818346" y="472471"/>
                  </a:lnTo>
                  <a:lnTo>
                    <a:pt x="1870021" y="502710"/>
                  </a:lnTo>
                  <a:cubicBezTo>
                    <a:pt x="1936242" y="546566"/>
                    <a:pt x="1970851" y="587319"/>
                    <a:pt x="1962380" y="618934"/>
                  </a:cubicBezTo>
                  <a:cubicBezTo>
                    <a:pt x="1953909" y="650549"/>
                    <a:pt x="1903560" y="668537"/>
                    <a:pt x="1824283" y="673408"/>
                  </a:cubicBezTo>
                  <a:lnTo>
                    <a:pt x="1760907" y="672282"/>
                  </a:lnTo>
                  <a:lnTo>
                    <a:pt x="1809999" y="710126"/>
                  </a:lnTo>
                  <a:cubicBezTo>
                    <a:pt x="1839247" y="737538"/>
                    <a:pt x="1852747" y="762675"/>
                    <a:pt x="1847099" y="783752"/>
                  </a:cubicBezTo>
                  <a:cubicBezTo>
                    <a:pt x="1838628" y="815367"/>
                    <a:pt x="1788279" y="833355"/>
                    <a:pt x="1709002" y="838226"/>
                  </a:cubicBezTo>
                  <a:lnTo>
                    <a:pt x="1635641" y="838654"/>
                  </a:lnTo>
                  <a:lnTo>
                    <a:pt x="1644470" y="847453"/>
                  </a:lnTo>
                  <a:cubicBezTo>
                    <a:pt x="1655069" y="863362"/>
                    <a:pt x="1659019" y="878121"/>
                    <a:pt x="1655489" y="891294"/>
                  </a:cubicBezTo>
                  <a:cubicBezTo>
                    <a:pt x="1644194" y="933448"/>
                    <a:pt x="1558450" y="951375"/>
                    <a:pt x="1428952" y="946284"/>
                  </a:cubicBezTo>
                  <a:lnTo>
                    <a:pt x="1350673" y="940225"/>
                  </a:lnTo>
                  <a:lnTo>
                    <a:pt x="1347788" y="943786"/>
                  </a:lnTo>
                  <a:cubicBezTo>
                    <a:pt x="1266236" y="996489"/>
                    <a:pt x="980185" y="975925"/>
                    <a:pt x="654137" y="888560"/>
                  </a:cubicBezTo>
                  <a:cubicBezTo>
                    <a:pt x="560981" y="863599"/>
                    <a:pt x="473378" y="835548"/>
                    <a:pt x="394728" y="806194"/>
                  </a:cubicBezTo>
                  <a:lnTo>
                    <a:pt x="309879" y="771911"/>
                  </a:lnTo>
                  <a:lnTo>
                    <a:pt x="300514" y="769163"/>
                  </a:lnTo>
                  <a:cubicBezTo>
                    <a:pt x="259131" y="754050"/>
                    <a:pt x="220583" y="736841"/>
                    <a:pt x="185391" y="717818"/>
                  </a:cubicBezTo>
                  <a:lnTo>
                    <a:pt x="129191" y="680998"/>
                  </a:lnTo>
                  <a:lnTo>
                    <a:pt x="112700" y="671348"/>
                  </a:lnTo>
                  <a:lnTo>
                    <a:pt x="102724" y="663658"/>
                  </a:lnTo>
                  <a:lnTo>
                    <a:pt x="90405" y="655587"/>
                  </a:lnTo>
                  <a:lnTo>
                    <a:pt x="84070" y="649278"/>
                  </a:lnTo>
                  <a:lnTo>
                    <a:pt x="57441" y="628750"/>
                  </a:lnTo>
                  <a:lnTo>
                    <a:pt x="32764" y="598182"/>
                  </a:lnTo>
                  <a:lnTo>
                    <a:pt x="18686" y="584161"/>
                  </a:lnTo>
                  <a:lnTo>
                    <a:pt x="0" y="551621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5D231685-DB04-4D26-97F1-21EB61069D09}"/>
                </a:ext>
              </a:extLst>
            </p:cNvPr>
            <p:cNvSpPr/>
            <p:nvPr/>
          </p:nvSpPr>
          <p:spPr>
            <a:xfrm>
              <a:off x="2389030" y="1797346"/>
              <a:ext cx="211296" cy="211294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AFF4B8F2-3B39-48B2-A482-A2470A5037FC}"/>
                </a:ext>
              </a:extLst>
            </p:cNvPr>
            <p:cNvSpPr/>
            <p:nvPr/>
          </p:nvSpPr>
          <p:spPr>
            <a:xfrm>
              <a:off x="2434661" y="1841593"/>
              <a:ext cx="122802" cy="1228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95" name="Freeform 707">
            <a:extLst>
              <a:ext uri="{FF2B5EF4-FFF2-40B4-BE49-F238E27FC236}">
                <a16:creationId xmlns:a16="http://schemas.microsoft.com/office/drawing/2014/main" id="{F2E4E026-5C6F-4AA7-899A-F6CFB8DBC05B}"/>
              </a:ext>
            </a:extLst>
          </p:cNvPr>
          <p:cNvSpPr>
            <a:spLocks/>
          </p:cNvSpPr>
          <p:nvPr/>
        </p:nvSpPr>
        <p:spPr bwMode="auto">
          <a:xfrm>
            <a:off x="1290854" y="3947205"/>
            <a:ext cx="1334193" cy="2360700"/>
          </a:xfrm>
          <a:custGeom>
            <a:avLst/>
            <a:gdLst>
              <a:gd name="T0" fmla="*/ 510 w 992"/>
              <a:gd name="T1" fmla="*/ 284 h 1758"/>
              <a:gd name="T2" fmla="*/ 142 w 992"/>
              <a:gd name="T3" fmla="*/ 823 h 1758"/>
              <a:gd name="T4" fmla="*/ 85 w 992"/>
              <a:gd name="T5" fmla="*/ 1049 h 1758"/>
              <a:gd name="T6" fmla="*/ 114 w 992"/>
              <a:gd name="T7" fmla="*/ 1191 h 1758"/>
              <a:gd name="T8" fmla="*/ 170 w 992"/>
              <a:gd name="T9" fmla="*/ 1219 h 1758"/>
              <a:gd name="T10" fmla="*/ 199 w 992"/>
              <a:gd name="T11" fmla="*/ 1078 h 1758"/>
              <a:gd name="T12" fmla="*/ 312 w 992"/>
              <a:gd name="T13" fmla="*/ 1106 h 1758"/>
              <a:gd name="T14" fmla="*/ 369 w 992"/>
              <a:gd name="T15" fmla="*/ 1219 h 1758"/>
              <a:gd name="T16" fmla="*/ 255 w 992"/>
              <a:gd name="T17" fmla="*/ 1333 h 1758"/>
              <a:gd name="T18" fmla="*/ 227 w 992"/>
              <a:gd name="T19" fmla="*/ 1475 h 1758"/>
              <a:gd name="T20" fmla="*/ 199 w 992"/>
              <a:gd name="T21" fmla="*/ 1588 h 1758"/>
              <a:gd name="T22" fmla="*/ 57 w 992"/>
              <a:gd name="T23" fmla="*/ 1645 h 1758"/>
              <a:gd name="T24" fmla="*/ 0 w 992"/>
              <a:gd name="T25" fmla="*/ 1701 h 1758"/>
              <a:gd name="T26" fmla="*/ 170 w 992"/>
              <a:gd name="T27" fmla="*/ 1758 h 1758"/>
              <a:gd name="T28" fmla="*/ 284 w 992"/>
              <a:gd name="T29" fmla="*/ 1673 h 1758"/>
              <a:gd name="T30" fmla="*/ 397 w 992"/>
              <a:gd name="T31" fmla="*/ 1673 h 1758"/>
              <a:gd name="T32" fmla="*/ 794 w 992"/>
              <a:gd name="T33" fmla="*/ 1390 h 1758"/>
              <a:gd name="T34" fmla="*/ 794 w 992"/>
              <a:gd name="T35" fmla="*/ 1219 h 1758"/>
              <a:gd name="T36" fmla="*/ 964 w 992"/>
              <a:gd name="T37" fmla="*/ 993 h 1758"/>
              <a:gd name="T38" fmla="*/ 992 w 992"/>
              <a:gd name="T39" fmla="*/ 851 h 1758"/>
              <a:gd name="T40" fmla="*/ 936 w 992"/>
              <a:gd name="T41" fmla="*/ 794 h 1758"/>
              <a:gd name="T42" fmla="*/ 794 w 992"/>
              <a:gd name="T43" fmla="*/ 879 h 1758"/>
              <a:gd name="T44" fmla="*/ 681 w 992"/>
              <a:gd name="T45" fmla="*/ 879 h 1758"/>
              <a:gd name="T46" fmla="*/ 624 w 992"/>
              <a:gd name="T47" fmla="*/ 794 h 1758"/>
              <a:gd name="T48" fmla="*/ 681 w 992"/>
              <a:gd name="T49" fmla="*/ 539 h 1758"/>
              <a:gd name="T50" fmla="*/ 766 w 992"/>
              <a:gd name="T51" fmla="*/ 397 h 1758"/>
              <a:gd name="T52" fmla="*/ 794 w 992"/>
              <a:gd name="T53" fmla="*/ 256 h 1758"/>
              <a:gd name="T54" fmla="*/ 794 w 992"/>
              <a:gd name="T55" fmla="*/ 114 h 1758"/>
              <a:gd name="T56" fmla="*/ 851 w 992"/>
              <a:gd name="T57" fmla="*/ 57 h 1758"/>
              <a:gd name="T58" fmla="*/ 794 w 992"/>
              <a:gd name="T59" fmla="*/ 0 h 1758"/>
              <a:gd name="T60" fmla="*/ 652 w 992"/>
              <a:gd name="T61" fmla="*/ 57 h 1758"/>
              <a:gd name="T62" fmla="*/ 624 w 992"/>
              <a:gd name="T63" fmla="*/ 256 h 1758"/>
              <a:gd name="T64" fmla="*/ 510 w 992"/>
              <a:gd name="T65" fmla="*/ 284 h 1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92" h="1758">
                <a:moveTo>
                  <a:pt x="510" y="284"/>
                </a:moveTo>
                <a:lnTo>
                  <a:pt x="142" y="823"/>
                </a:lnTo>
                <a:lnTo>
                  <a:pt x="85" y="1049"/>
                </a:lnTo>
                <a:lnTo>
                  <a:pt x="114" y="1191"/>
                </a:lnTo>
                <a:lnTo>
                  <a:pt x="170" y="1219"/>
                </a:lnTo>
                <a:lnTo>
                  <a:pt x="199" y="1078"/>
                </a:lnTo>
                <a:lnTo>
                  <a:pt x="312" y="1106"/>
                </a:lnTo>
                <a:lnTo>
                  <a:pt x="369" y="1219"/>
                </a:lnTo>
                <a:lnTo>
                  <a:pt x="255" y="1333"/>
                </a:lnTo>
                <a:lnTo>
                  <a:pt x="227" y="1475"/>
                </a:lnTo>
                <a:lnTo>
                  <a:pt x="199" y="1588"/>
                </a:lnTo>
                <a:lnTo>
                  <a:pt x="57" y="1645"/>
                </a:lnTo>
                <a:lnTo>
                  <a:pt x="0" y="1701"/>
                </a:lnTo>
                <a:lnTo>
                  <a:pt x="170" y="1758"/>
                </a:lnTo>
                <a:lnTo>
                  <a:pt x="284" y="1673"/>
                </a:lnTo>
                <a:lnTo>
                  <a:pt x="397" y="1673"/>
                </a:lnTo>
                <a:lnTo>
                  <a:pt x="794" y="1390"/>
                </a:lnTo>
                <a:lnTo>
                  <a:pt x="794" y="1219"/>
                </a:lnTo>
                <a:lnTo>
                  <a:pt x="964" y="993"/>
                </a:lnTo>
                <a:lnTo>
                  <a:pt x="992" y="851"/>
                </a:lnTo>
                <a:lnTo>
                  <a:pt x="936" y="794"/>
                </a:lnTo>
                <a:lnTo>
                  <a:pt x="794" y="879"/>
                </a:lnTo>
                <a:lnTo>
                  <a:pt x="681" y="879"/>
                </a:lnTo>
                <a:lnTo>
                  <a:pt x="624" y="794"/>
                </a:lnTo>
                <a:lnTo>
                  <a:pt x="681" y="539"/>
                </a:lnTo>
                <a:lnTo>
                  <a:pt x="766" y="397"/>
                </a:lnTo>
                <a:lnTo>
                  <a:pt x="794" y="256"/>
                </a:lnTo>
                <a:lnTo>
                  <a:pt x="794" y="114"/>
                </a:lnTo>
                <a:lnTo>
                  <a:pt x="851" y="57"/>
                </a:lnTo>
                <a:lnTo>
                  <a:pt x="794" y="0"/>
                </a:lnTo>
                <a:lnTo>
                  <a:pt x="652" y="57"/>
                </a:lnTo>
                <a:lnTo>
                  <a:pt x="624" y="256"/>
                </a:lnTo>
                <a:lnTo>
                  <a:pt x="510" y="284"/>
                </a:lnTo>
                <a:close/>
              </a:path>
            </a:pathLst>
          </a:custGeom>
          <a:solidFill>
            <a:srgbClr val="00B050"/>
          </a:solidFill>
          <a:ln w="38100" cap="flat" cmpd="sng" algn="ctr">
            <a:solidFill>
              <a:schemeClr val="tx1"/>
            </a:solidFill>
            <a:prstDash val="solid"/>
            <a:headEnd/>
            <a:tailEnd/>
          </a:ln>
          <a:effectLst/>
        </p:spPr>
        <p:txBody>
          <a:bodyPr/>
          <a:lstStyle/>
          <a:p>
            <a:pPr marL="0" marR="0" lvl="0" indent="0" algn="l" defTabSz="91339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796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2467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新潟県と言えば・・・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11EC88B7-5E59-4E37-A17B-39BAA846487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まいたけ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F1D7BC96-2185-43F3-ABCF-A3D82276E1F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なめこ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9B71DA57-1F13-4AD4-95BB-076103C778F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エリンギ</a:t>
            </a: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E6570B31-46D5-49C6-B7B7-AF6E34BB834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塩引鮭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C40883D-D3C5-4ACB-BB45-B844B4748D4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しめじ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32CADFC0-2D3A-4447-B39F-344BD8CEC17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へぎそば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1C2931FF-B4E1-40F8-B43E-08E76902DB00}"/>
              </a:ext>
            </a:extLst>
          </p:cNvPr>
          <p:cNvGrpSpPr/>
          <p:nvPr/>
        </p:nvGrpSpPr>
        <p:grpSpPr>
          <a:xfrm>
            <a:off x="725553" y="1476508"/>
            <a:ext cx="2562286" cy="1660151"/>
            <a:chOff x="1741553" y="2739251"/>
            <a:chExt cx="2562286" cy="1660151"/>
          </a:xfrm>
        </p:grpSpPr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99780F61-EC2B-4B93-BE46-DC85A04B6B18}"/>
                </a:ext>
              </a:extLst>
            </p:cNvPr>
            <p:cNvGrpSpPr/>
            <p:nvPr/>
          </p:nvGrpSpPr>
          <p:grpSpPr>
            <a:xfrm>
              <a:off x="1741553" y="2862703"/>
              <a:ext cx="2562286" cy="1536699"/>
              <a:chOff x="746064" y="1894185"/>
              <a:chExt cx="2562286" cy="1536699"/>
            </a:xfrm>
          </p:grpSpPr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30E7F5C6-F12E-4AC2-A9F7-ADC31C6326F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493762A6-0585-4FFE-8E07-78619EAB2D36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9" name="楕円 368">
                  <a:extLst>
                    <a:ext uri="{FF2B5EF4-FFF2-40B4-BE49-F238E27FC236}">
                      <a16:creationId xmlns:a16="http://schemas.microsoft.com/office/drawing/2014/main" id="{1F8B9A37-959D-4F64-A45C-18B988450DB1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D566C8B3-2C4C-4ADF-95C2-B5F300A39A43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EA63559B-3BD8-4CA5-ABB3-FE774ACDA4C8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C225CACB-76F2-4D0F-8968-0D930D4DD082}"/>
                </a:ext>
              </a:extLst>
            </p:cNvPr>
            <p:cNvGrpSpPr/>
            <p:nvPr/>
          </p:nvGrpSpPr>
          <p:grpSpPr>
            <a:xfrm>
              <a:off x="2047102" y="2739251"/>
              <a:ext cx="1951188" cy="1361252"/>
              <a:chOff x="4174190" y="4991317"/>
              <a:chExt cx="1591063" cy="1110010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7CFFA3B4-2878-4EE5-9394-2D648001F38A}"/>
                  </a:ext>
                </a:extLst>
              </p:cNvPr>
              <p:cNvGrpSpPr/>
              <p:nvPr/>
            </p:nvGrpSpPr>
            <p:grpSpPr>
              <a:xfrm>
                <a:off x="4558648" y="4991317"/>
                <a:ext cx="1206605" cy="1014500"/>
                <a:chOff x="4209121" y="3015994"/>
                <a:chExt cx="1474121" cy="1239424"/>
              </a:xfrm>
            </p:grpSpPr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E23EDFC8-B670-40E0-BC8B-54F2F74B48FF}"/>
                    </a:ext>
                  </a:extLst>
                </p:cNvPr>
                <p:cNvGrpSpPr/>
                <p:nvPr/>
              </p:nvGrpSpPr>
              <p:grpSpPr>
                <a:xfrm rot="2700000">
                  <a:off x="4899038" y="2915738"/>
                  <a:ext cx="683948" cy="884460"/>
                  <a:chOff x="4524180" y="908720"/>
                  <a:chExt cx="1393090" cy="1801500"/>
                </a:xfrm>
              </p:grpSpPr>
              <p:grpSp>
                <p:nvGrpSpPr>
                  <p:cNvPr id="341" name="グループ化 340">
                    <a:extLst>
                      <a:ext uri="{FF2B5EF4-FFF2-40B4-BE49-F238E27FC236}">
                        <a16:creationId xmlns:a16="http://schemas.microsoft.com/office/drawing/2014/main" id="{FB1912E2-2E15-4946-8565-B2B2ABF39E1C}"/>
                      </a:ext>
                    </a:extLst>
                  </p:cNvPr>
                  <p:cNvGrpSpPr/>
                  <p:nvPr/>
                </p:nvGrpSpPr>
                <p:grpSpPr>
                  <a:xfrm rot="946829" flipH="1">
                    <a:off x="5012068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362" name="楕円 27">
                      <a:extLst>
                        <a:ext uri="{FF2B5EF4-FFF2-40B4-BE49-F238E27FC236}">
                          <a16:creationId xmlns:a16="http://schemas.microsoft.com/office/drawing/2014/main" id="{B865C974-2BBE-46DD-8AF3-2FEDC45A5E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3" name="楕円 27">
                      <a:extLst>
                        <a:ext uri="{FF2B5EF4-FFF2-40B4-BE49-F238E27FC236}">
                          <a16:creationId xmlns:a16="http://schemas.microsoft.com/office/drawing/2014/main" id="{93C82511-201A-4227-B319-A35629A9698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4" name="楕円 27">
                      <a:extLst>
                        <a:ext uri="{FF2B5EF4-FFF2-40B4-BE49-F238E27FC236}">
                          <a16:creationId xmlns:a16="http://schemas.microsoft.com/office/drawing/2014/main" id="{F6553927-BB3D-410D-8309-F0D946212FC7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2" name="グループ化 341">
                    <a:extLst>
                      <a:ext uri="{FF2B5EF4-FFF2-40B4-BE49-F238E27FC236}">
                        <a16:creationId xmlns:a16="http://schemas.microsoft.com/office/drawing/2014/main" id="{66CFC03C-CB90-4213-A47B-BBD1E51A7905}"/>
                      </a:ext>
                    </a:extLst>
                  </p:cNvPr>
                  <p:cNvGrpSpPr/>
                  <p:nvPr/>
                </p:nvGrpSpPr>
                <p:grpSpPr>
                  <a:xfrm rot="20653171">
                    <a:off x="4532582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359" name="楕円 27">
                      <a:extLst>
                        <a:ext uri="{FF2B5EF4-FFF2-40B4-BE49-F238E27FC236}">
                          <a16:creationId xmlns:a16="http://schemas.microsoft.com/office/drawing/2014/main" id="{4279C8E9-43DD-4F12-9FCB-367B253F90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0" name="楕円 27">
                      <a:extLst>
                        <a:ext uri="{FF2B5EF4-FFF2-40B4-BE49-F238E27FC236}">
                          <a16:creationId xmlns:a16="http://schemas.microsoft.com/office/drawing/2014/main" id="{1338F080-F6FA-45E6-B7E9-41F6CB2596EE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1" name="楕円 27">
                      <a:extLst>
                        <a:ext uri="{FF2B5EF4-FFF2-40B4-BE49-F238E27FC236}">
                          <a16:creationId xmlns:a16="http://schemas.microsoft.com/office/drawing/2014/main" id="{7416FA4E-0CF5-4136-8A0A-F1254C522815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3" name="グループ化 342">
                    <a:extLst>
                      <a:ext uri="{FF2B5EF4-FFF2-40B4-BE49-F238E27FC236}">
                        <a16:creationId xmlns:a16="http://schemas.microsoft.com/office/drawing/2014/main" id="{4E093455-9021-41B9-B777-C12CD098080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181406" y="1204833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357" name="楕円 27">
                      <a:extLst>
                        <a:ext uri="{FF2B5EF4-FFF2-40B4-BE49-F238E27FC236}">
                          <a16:creationId xmlns:a16="http://schemas.microsoft.com/office/drawing/2014/main" id="{728D93E5-39B5-4F4E-850D-8C47A3493C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8" name="楕円 27">
                      <a:extLst>
                        <a:ext uri="{FF2B5EF4-FFF2-40B4-BE49-F238E27FC236}">
                          <a16:creationId xmlns:a16="http://schemas.microsoft.com/office/drawing/2014/main" id="{2C60B353-53A6-4223-8F53-BE417C9B22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4" name="グループ化 343">
                    <a:extLst>
                      <a:ext uri="{FF2B5EF4-FFF2-40B4-BE49-F238E27FC236}">
                        <a16:creationId xmlns:a16="http://schemas.microsoft.com/office/drawing/2014/main" id="{06B2CF73-B990-4B21-93DA-4BD4F1E711A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524180" y="1204832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355" name="楕円 27">
                      <a:extLst>
                        <a:ext uri="{FF2B5EF4-FFF2-40B4-BE49-F238E27FC236}">
                          <a16:creationId xmlns:a16="http://schemas.microsoft.com/office/drawing/2014/main" id="{59222C4F-EB79-4537-8850-65B0E523F2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6" name="楕円 27">
                      <a:extLst>
                        <a:ext uri="{FF2B5EF4-FFF2-40B4-BE49-F238E27FC236}">
                          <a16:creationId xmlns:a16="http://schemas.microsoft.com/office/drawing/2014/main" id="{3E0C66D1-598C-4FE5-B0E0-F0EA02E980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5" name="グループ化 344">
                    <a:extLst>
                      <a:ext uri="{FF2B5EF4-FFF2-40B4-BE49-F238E27FC236}">
                        <a16:creationId xmlns:a16="http://schemas.microsoft.com/office/drawing/2014/main" id="{3328942B-58C5-4D6E-B328-B4D78238B617}"/>
                      </a:ext>
                    </a:extLst>
                  </p:cNvPr>
                  <p:cNvGrpSpPr/>
                  <p:nvPr/>
                </p:nvGrpSpPr>
                <p:grpSpPr>
                  <a:xfrm>
                    <a:off x="4759329" y="908720"/>
                    <a:ext cx="927068" cy="1384359"/>
                    <a:chOff x="4759329" y="908720"/>
                    <a:chExt cx="927068" cy="1384359"/>
                  </a:xfrm>
                </p:grpSpPr>
                <p:sp>
                  <p:nvSpPr>
                    <p:cNvPr id="353" name="楕円 27">
                      <a:extLst>
                        <a:ext uri="{FF2B5EF4-FFF2-40B4-BE49-F238E27FC236}">
                          <a16:creationId xmlns:a16="http://schemas.microsoft.com/office/drawing/2014/main" id="{B35E9257-533A-466B-9ED0-50285728C9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4" name="楕円 27">
                      <a:extLst>
                        <a:ext uri="{FF2B5EF4-FFF2-40B4-BE49-F238E27FC236}">
                          <a16:creationId xmlns:a16="http://schemas.microsoft.com/office/drawing/2014/main" id="{F9D08D58-25B0-42A0-A29A-D513983E57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346" name="楕円 27">
                    <a:extLst>
                      <a:ext uri="{FF2B5EF4-FFF2-40B4-BE49-F238E27FC236}">
                        <a16:creationId xmlns:a16="http://schemas.microsoft.com/office/drawing/2014/main" id="{3F9F0205-B4CD-4343-A0EE-C9FC125647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2176" y="2243138"/>
                    <a:ext cx="641374" cy="46708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47" name="グループ化 346">
                    <a:extLst>
                      <a:ext uri="{FF2B5EF4-FFF2-40B4-BE49-F238E27FC236}">
                        <a16:creationId xmlns:a16="http://schemas.microsoft.com/office/drawing/2014/main" id="{BB323B3E-0BEB-485B-8E61-2AC1DAD941E7}"/>
                      </a:ext>
                    </a:extLst>
                  </p:cNvPr>
                  <p:cNvGrpSpPr/>
                  <p:nvPr/>
                </p:nvGrpSpPr>
                <p:grpSpPr>
                  <a:xfrm rot="21181270">
                    <a:off x="4785011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351" name="楕円 27">
                      <a:extLst>
                        <a:ext uri="{FF2B5EF4-FFF2-40B4-BE49-F238E27FC236}">
                          <a16:creationId xmlns:a16="http://schemas.microsoft.com/office/drawing/2014/main" id="{5A53A4C8-DA0B-4A10-94E7-2F60F3690A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2" name="楕円 27">
                      <a:extLst>
                        <a:ext uri="{FF2B5EF4-FFF2-40B4-BE49-F238E27FC236}">
                          <a16:creationId xmlns:a16="http://schemas.microsoft.com/office/drawing/2014/main" id="{13E7C535-27BA-4DF8-9A9A-8C9E7D2039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8" name="グループ化 347">
                    <a:extLst>
                      <a:ext uri="{FF2B5EF4-FFF2-40B4-BE49-F238E27FC236}">
                        <a16:creationId xmlns:a16="http://schemas.microsoft.com/office/drawing/2014/main" id="{5D3C4C09-A6E0-4FA2-AC39-94368529CCBC}"/>
                      </a:ext>
                    </a:extLst>
                  </p:cNvPr>
                  <p:cNvGrpSpPr/>
                  <p:nvPr/>
                </p:nvGrpSpPr>
                <p:grpSpPr>
                  <a:xfrm rot="418730" flipH="1">
                    <a:off x="5161250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349" name="楕円 27">
                      <a:extLst>
                        <a:ext uri="{FF2B5EF4-FFF2-40B4-BE49-F238E27FC236}">
                          <a16:creationId xmlns:a16="http://schemas.microsoft.com/office/drawing/2014/main" id="{E5AA518A-3EBA-4CC0-8A9D-031CAE1535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0" name="楕円 27">
                      <a:extLst>
                        <a:ext uri="{FF2B5EF4-FFF2-40B4-BE49-F238E27FC236}">
                          <a16:creationId xmlns:a16="http://schemas.microsoft.com/office/drawing/2014/main" id="{6CBB87A1-19A2-4DBA-8A1B-34EA759DC4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633DAB9F-BB66-42C1-807D-C61A917668EC}"/>
                    </a:ext>
                  </a:extLst>
                </p:cNvPr>
                <p:cNvGrpSpPr/>
                <p:nvPr/>
              </p:nvGrpSpPr>
              <p:grpSpPr>
                <a:xfrm rot="2700000">
                  <a:off x="4309377" y="3086654"/>
                  <a:ext cx="683948" cy="884460"/>
                  <a:chOff x="4524180" y="908720"/>
                  <a:chExt cx="1393090" cy="1801500"/>
                </a:xfrm>
              </p:grpSpPr>
              <p:grpSp>
                <p:nvGrpSpPr>
                  <p:cNvPr id="317" name="グループ化 316">
                    <a:extLst>
                      <a:ext uri="{FF2B5EF4-FFF2-40B4-BE49-F238E27FC236}">
                        <a16:creationId xmlns:a16="http://schemas.microsoft.com/office/drawing/2014/main" id="{20D13730-8CBC-4DE9-9EC4-0C7D40B27928}"/>
                      </a:ext>
                    </a:extLst>
                  </p:cNvPr>
                  <p:cNvGrpSpPr/>
                  <p:nvPr/>
                </p:nvGrpSpPr>
                <p:grpSpPr>
                  <a:xfrm rot="946829" flipH="1">
                    <a:off x="5012068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338" name="楕円 27">
                      <a:extLst>
                        <a:ext uri="{FF2B5EF4-FFF2-40B4-BE49-F238E27FC236}">
                          <a16:creationId xmlns:a16="http://schemas.microsoft.com/office/drawing/2014/main" id="{12B53D43-82B4-4109-A2C5-BA611C9473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9" name="楕円 27">
                      <a:extLst>
                        <a:ext uri="{FF2B5EF4-FFF2-40B4-BE49-F238E27FC236}">
                          <a16:creationId xmlns:a16="http://schemas.microsoft.com/office/drawing/2014/main" id="{11B9ECDA-D17B-4D7C-AEC4-BE41300604C4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0" name="楕円 27">
                      <a:extLst>
                        <a:ext uri="{FF2B5EF4-FFF2-40B4-BE49-F238E27FC236}">
                          <a16:creationId xmlns:a16="http://schemas.microsoft.com/office/drawing/2014/main" id="{8DEBAF97-9A22-4B25-AA1D-474C76F2CF00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8" name="グループ化 317">
                    <a:extLst>
                      <a:ext uri="{FF2B5EF4-FFF2-40B4-BE49-F238E27FC236}">
                        <a16:creationId xmlns:a16="http://schemas.microsoft.com/office/drawing/2014/main" id="{EAFC9351-8A24-4AAD-BFCA-6632A98A490C}"/>
                      </a:ext>
                    </a:extLst>
                  </p:cNvPr>
                  <p:cNvGrpSpPr/>
                  <p:nvPr/>
                </p:nvGrpSpPr>
                <p:grpSpPr>
                  <a:xfrm rot="20653171">
                    <a:off x="4532582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335" name="楕円 27">
                      <a:extLst>
                        <a:ext uri="{FF2B5EF4-FFF2-40B4-BE49-F238E27FC236}">
                          <a16:creationId xmlns:a16="http://schemas.microsoft.com/office/drawing/2014/main" id="{EC027A23-E820-49FE-82C7-7A236F10C4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6" name="楕円 27">
                      <a:extLst>
                        <a:ext uri="{FF2B5EF4-FFF2-40B4-BE49-F238E27FC236}">
                          <a16:creationId xmlns:a16="http://schemas.microsoft.com/office/drawing/2014/main" id="{F16C690C-69F0-43C0-8A9E-2D3C81188E0F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7" name="楕円 27">
                      <a:extLst>
                        <a:ext uri="{FF2B5EF4-FFF2-40B4-BE49-F238E27FC236}">
                          <a16:creationId xmlns:a16="http://schemas.microsoft.com/office/drawing/2014/main" id="{2C23F41D-93EA-424F-A41C-65CF19B41E18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9" name="グループ化 318">
                    <a:extLst>
                      <a:ext uri="{FF2B5EF4-FFF2-40B4-BE49-F238E27FC236}">
                        <a16:creationId xmlns:a16="http://schemas.microsoft.com/office/drawing/2014/main" id="{C461743E-97A9-4311-AA25-FC0751D4058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181406" y="1204833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333" name="楕円 27">
                      <a:extLst>
                        <a:ext uri="{FF2B5EF4-FFF2-40B4-BE49-F238E27FC236}">
                          <a16:creationId xmlns:a16="http://schemas.microsoft.com/office/drawing/2014/main" id="{D54B9400-D64F-4B50-8927-BFB25E2ED05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4" name="楕円 27">
                      <a:extLst>
                        <a:ext uri="{FF2B5EF4-FFF2-40B4-BE49-F238E27FC236}">
                          <a16:creationId xmlns:a16="http://schemas.microsoft.com/office/drawing/2014/main" id="{5D6F5502-5E09-4B68-AED7-9629C37AF1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20" name="グループ化 319">
                    <a:extLst>
                      <a:ext uri="{FF2B5EF4-FFF2-40B4-BE49-F238E27FC236}">
                        <a16:creationId xmlns:a16="http://schemas.microsoft.com/office/drawing/2014/main" id="{7D9614D7-671C-45CF-A3B3-8E89141E76E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524180" y="1204832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331" name="楕円 27">
                      <a:extLst>
                        <a:ext uri="{FF2B5EF4-FFF2-40B4-BE49-F238E27FC236}">
                          <a16:creationId xmlns:a16="http://schemas.microsoft.com/office/drawing/2014/main" id="{DCA2C86D-81CE-4FCE-9851-90CAE2C11F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2" name="楕円 27">
                      <a:extLst>
                        <a:ext uri="{FF2B5EF4-FFF2-40B4-BE49-F238E27FC236}">
                          <a16:creationId xmlns:a16="http://schemas.microsoft.com/office/drawing/2014/main" id="{E25AF9D0-D3F0-4F88-843C-F5B814FAC8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21" name="グループ化 320">
                    <a:extLst>
                      <a:ext uri="{FF2B5EF4-FFF2-40B4-BE49-F238E27FC236}">
                        <a16:creationId xmlns:a16="http://schemas.microsoft.com/office/drawing/2014/main" id="{244544BA-E985-42FA-9D91-3619C63EE91C}"/>
                      </a:ext>
                    </a:extLst>
                  </p:cNvPr>
                  <p:cNvGrpSpPr/>
                  <p:nvPr/>
                </p:nvGrpSpPr>
                <p:grpSpPr>
                  <a:xfrm>
                    <a:off x="4759329" y="908720"/>
                    <a:ext cx="927068" cy="1384359"/>
                    <a:chOff x="4759329" y="908720"/>
                    <a:chExt cx="927068" cy="1384359"/>
                  </a:xfrm>
                </p:grpSpPr>
                <p:sp>
                  <p:nvSpPr>
                    <p:cNvPr id="329" name="楕円 27">
                      <a:extLst>
                        <a:ext uri="{FF2B5EF4-FFF2-40B4-BE49-F238E27FC236}">
                          <a16:creationId xmlns:a16="http://schemas.microsoft.com/office/drawing/2014/main" id="{B2F73444-7A8E-42F1-9894-E31D37BF25F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0" name="楕円 27">
                      <a:extLst>
                        <a:ext uri="{FF2B5EF4-FFF2-40B4-BE49-F238E27FC236}">
                          <a16:creationId xmlns:a16="http://schemas.microsoft.com/office/drawing/2014/main" id="{5C50BBBC-A3DD-4782-BD33-A0E2E1B77B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322" name="楕円 27">
                    <a:extLst>
                      <a:ext uri="{FF2B5EF4-FFF2-40B4-BE49-F238E27FC236}">
                        <a16:creationId xmlns:a16="http://schemas.microsoft.com/office/drawing/2014/main" id="{0B7C3C1F-FA6B-498B-8C76-60A8E9ED9A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2176" y="2243138"/>
                    <a:ext cx="641374" cy="46708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23" name="グループ化 322">
                    <a:extLst>
                      <a:ext uri="{FF2B5EF4-FFF2-40B4-BE49-F238E27FC236}">
                        <a16:creationId xmlns:a16="http://schemas.microsoft.com/office/drawing/2014/main" id="{FE46002B-1562-4B0E-8C54-876EE548D1CA}"/>
                      </a:ext>
                    </a:extLst>
                  </p:cNvPr>
                  <p:cNvGrpSpPr/>
                  <p:nvPr/>
                </p:nvGrpSpPr>
                <p:grpSpPr>
                  <a:xfrm rot="21181270">
                    <a:off x="4785011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327" name="楕円 27">
                      <a:extLst>
                        <a:ext uri="{FF2B5EF4-FFF2-40B4-BE49-F238E27FC236}">
                          <a16:creationId xmlns:a16="http://schemas.microsoft.com/office/drawing/2014/main" id="{9DB77E81-F946-464D-8BC1-409DB5E267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8" name="楕円 27">
                      <a:extLst>
                        <a:ext uri="{FF2B5EF4-FFF2-40B4-BE49-F238E27FC236}">
                          <a16:creationId xmlns:a16="http://schemas.microsoft.com/office/drawing/2014/main" id="{5009DED1-C959-45BE-B1FC-D30510CC1F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AD376A33-2157-460F-A9C1-81010229F9D8}"/>
                      </a:ext>
                    </a:extLst>
                  </p:cNvPr>
                  <p:cNvGrpSpPr/>
                  <p:nvPr/>
                </p:nvGrpSpPr>
                <p:grpSpPr>
                  <a:xfrm rot="418730" flipH="1">
                    <a:off x="5161250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325" name="楕円 27">
                      <a:extLst>
                        <a:ext uri="{FF2B5EF4-FFF2-40B4-BE49-F238E27FC236}">
                          <a16:creationId xmlns:a16="http://schemas.microsoft.com/office/drawing/2014/main" id="{0B72C925-5FE0-4947-9B85-E674EADAF99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6" name="楕円 27">
                      <a:extLst>
                        <a:ext uri="{FF2B5EF4-FFF2-40B4-BE49-F238E27FC236}">
                          <a16:creationId xmlns:a16="http://schemas.microsoft.com/office/drawing/2014/main" id="{1A8939BF-0898-4E9D-B7B4-AAA08DA4091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AB85F0FA-64A1-4AD3-96C3-F27CD3F84533}"/>
                    </a:ext>
                  </a:extLst>
                </p:cNvPr>
                <p:cNvGrpSpPr/>
                <p:nvPr/>
              </p:nvGrpSpPr>
              <p:grpSpPr>
                <a:xfrm rot="4745912">
                  <a:off x="4822126" y="3471214"/>
                  <a:ext cx="683948" cy="884460"/>
                  <a:chOff x="4524180" y="908720"/>
                  <a:chExt cx="1393090" cy="1801500"/>
                </a:xfrm>
              </p:grpSpPr>
              <p:grpSp>
                <p:nvGrpSpPr>
                  <p:cNvPr id="293" name="グループ化 292">
                    <a:extLst>
                      <a:ext uri="{FF2B5EF4-FFF2-40B4-BE49-F238E27FC236}">
                        <a16:creationId xmlns:a16="http://schemas.microsoft.com/office/drawing/2014/main" id="{CD62AD15-0A55-4C06-82C6-FCCA6E8E8A3A}"/>
                      </a:ext>
                    </a:extLst>
                  </p:cNvPr>
                  <p:cNvGrpSpPr/>
                  <p:nvPr/>
                </p:nvGrpSpPr>
                <p:grpSpPr>
                  <a:xfrm rot="946829" flipH="1">
                    <a:off x="5012068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314" name="楕円 27">
                      <a:extLst>
                        <a:ext uri="{FF2B5EF4-FFF2-40B4-BE49-F238E27FC236}">
                          <a16:creationId xmlns:a16="http://schemas.microsoft.com/office/drawing/2014/main" id="{1E4BABAD-E857-4F48-8D4A-32D8A67E9E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5" name="楕円 27">
                      <a:extLst>
                        <a:ext uri="{FF2B5EF4-FFF2-40B4-BE49-F238E27FC236}">
                          <a16:creationId xmlns:a16="http://schemas.microsoft.com/office/drawing/2014/main" id="{73477A4A-E2B7-49A4-9D47-D9A0657C9928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6" name="楕円 27">
                      <a:extLst>
                        <a:ext uri="{FF2B5EF4-FFF2-40B4-BE49-F238E27FC236}">
                          <a16:creationId xmlns:a16="http://schemas.microsoft.com/office/drawing/2014/main" id="{7D1662F9-FAD2-4B66-90D3-486E130C155E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4" name="グループ化 293">
                    <a:extLst>
                      <a:ext uri="{FF2B5EF4-FFF2-40B4-BE49-F238E27FC236}">
                        <a16:creationId xmlns:a16="http://schemas.microsoft.com/office/drawing/2014/main" id="{F174CD3D-6AF6-4CCA-BC9E-BF1795201F84}"/>
                      </a:ext>
                    </a:extLst>
                  </p:cNvPr>
                  <p:cNvGrpSpPr/>
                  <p:nvPr/>
                </p:nvGrpSpPr>
                <p:grpSpPr>
                  <a:xfrm rot="20653171">
                    <a:off x="4532582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311" name="楕円 27">
                      <a:extLst>
                        <a:ext uri="{FF2B5EF4-FFF2-40B4-BE49-F238E27FC236}">
                          <a16:creationId xmlns:a16="http://schemas.microsoft.com/office/drawing/2014/main" id="{5F32A914-CF0F-419D-8880-B2B9C71A8E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2" name="楕円 27">
                      <a:extLst>
                        <a:ext uri="{FF2B5EF4-FFF2-40B4-BE49-F238E27FC236}">
                          <a16:creationId xmlns:a16="http://schemas.microsoft.com/office/drawing/2014/main" id="{4BE4B871-4465-4BD3-A898-EE282C223A82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3" name="楕円 27">
                      <a:extLst>
                        <a:ext uri="{FF2B5EF4-FFF2-40B4-BE49-F238E27FC236}">
                          <a16:creationId xmlns:a16="http://schemas.microsoft.com/office/drawing/2014/main" id="{02244944-FBAC-4A01-9076-A5B24B4268CD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5" name="グループ化 294">
                    <a:extLst>
                      <a:ext uri="{FF2B5EF4-FFF2-40B4-BE49-F238E27FC236}">
                        <a16:creationId xmlns:a16="http://schemas.microsoft.com/office/drawing/2014/main" id="{C552BFC7-8651-44CF-B73E-5E98359A0B2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181406" y="1204833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309" name="楕円 27">
                      <a:extLst>
                        <a:ext uri="{FF2B5EF4-FFF2-40B4-BE49-F238E27FC236}">
                          <a16:creationId xmlns:a16="http://schemas.microsoft.com/office/drawing/2014/main" id="{28193E1C-EF91-4B63-9C0A-3FA4BAB6F5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0" name="楕円 27">
                      <a:extLst>
                        <a:ext uri="{FF2B5EF4-FFF2-40B4-BE49-F238E27FC236}">
                          <a16:creationId xmlns:a16="http://schemas.microsoft.com/office/drawing/2014/main" id="{80F066D0-5BC4-4E44-87E8-F3E20D4C17B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6" name="グループ化 295">
                    <a:extLst>
                      <a:ext uri="{FF2B5EF4-FFF2-40B4-BE49-F238E27FC236}">
                        <a16:creationId xmlns:a16="http://schemas.microsoft.com/office/drawing/2014/main" id="{905AEFA0-3A9B-4461-B2AA-A5AA7E7613F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524180" y="1204832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307" name="楕円 27">
                      <a:extLst>
                        <a:ext uri="{FF2B5EF4-FFF2-40B4-BE49-F238E27FC236}">
                          <a16:creationId xmlns:a16="http://schemas.microsoft.com/office/drawing/2014/main" id="{CEC8093B-4873-4F0D-87D6-E62FAFCB4C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08" name="楕円 27">
                      <a:extLst>
                        <a:ext uri="{FF2B5EF4-FFF2-40B4-BE49-F238E27FC236}">
                          <a16:creationId xmlns:a16="http://schemas.microsoft.com/office/drawing/2014/main" id="{3DCDA1C9-8A95-42B4-BDAD-429666011F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FE062D66-FB5E-411C-90EF-065F3B489768}"/>
                      </a:ext>
                    </a:extLst>
                  </p:cNvPr>
                  <p:cNvGrpSpPr/>
                  <p:nvPr/>
                </p:nvGrpSpPr>
                <p:grpSpPr>
                  <a:xfrm>
                    <a:off x="4759329" y="908720"/>
                    <a:ext cx="927068" cy="1384359"/>
                    <a:chOff x="4759329" y="908720"/>
                    <a:chExt cx="927068" cy="1384359"/>
                  </a:xfrm>
                </p:grpSpPr>
                <p:sp>
                  <p:nvSpPr>
                    <p:cNvPr id="305" name="楕円 27">
                      <a:extLst>
                        <a:ext uri="{FF2B5EF4-FFF2-40B4-BE49-F238E27FC236}">
                          <a16:creationId xmlns:a16="http://schemas.microsoft.com/office/drawing/2014/main" id="{76E3E7D4-3B5E-409B-B0FF-E3EBF1F732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06" name="楕円 27">
                      <a:extLst>
                        <a:ext uri="{FF2B5EF4-FFF2-40B4-BE49-F238E27FC236}">
                          <a16:creationId xmlns:a16="http://schemas.microsoft.com/office/drawing/2014/main" id="{F806AF58-5262-45A2-B796-F0CF6474E8B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298" name="楕円 27">
                    <a:extLst>
                      <a:ext uri="{FF2B5EF4-FFF2-40B4-BE49-F238E27FC236}">
                        <a16:creationId xmlns:a16="http://schemas.microsoft.com/office/drawing/2014/main" id="{9639822F-9EF4-4517-A30C-0E9C2B9354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2176" y="2243138"/>
                    <a:ext cx="641374" cy="46708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99" name="グループ化 298">
                    <a:extLst>
                      <a:ext uri="{FF2B5EF4-FFF2-40B4-BE49-F238E27FC236}">
                        <a16:creationId xmlns:a16="http://schemas.microsoft.com/office/drawing/2014/main" id="{DCD93665-BE17-4586-8486-F961793424C1}"/>
                      </a:ext>
                    </a:extLst>
                  </p:cNvPr>
                  <p:cNvGrpSpPr/>
                  <p:nvPr/>
                </p:nvGrpSpPr>
                <p:grpSpPr>
                  <a:xfrm rot="21181270">
                    <a:off x="4785011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303" name="楕円 27">
                      <a:extLst>
                        <a:ext uri="{FF2B5EF4-FFF2-40B4-BE49-F238E27FC236}">
                          <a16:creationId xmlns:a16="http://schemas.microsoft.com/office/drawing/2014/main" id="{3C083ADB-0EFE-4EC3-9F2A-39E670FFF3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04" name="楕円 27">
                      <a:extLst>
                        <a:ext uri="{FF2B5EF4-FFF2-40B4-BE49-F238E27FC236}">
                          <a16:creationId xmlns:a16="http://schemas.microsoft.com/office/drawing/2014/main" id="{9E9E6827-8CB2-402D-ABFA-BC5756FC77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0" name="グループ化 299">
                    <a:extLst>
                      <a:ext uri="{FF2B5EF4-FFF2-40B4-BE49-F238E27FC236}">
                        <a16:creationId xmlns:a16="http://schemas.microsoft.com/office/drawing/2014/main" id="{C1B8668E-FDA4-4589-9492-75EB2D8B002A}"/>
                      </a:ext>
                    </a:extLst>
                  </p:cNvPr>
                  <p:cNvGrpSpPr/>
                  <p:nvPr/>
                </p:nvGrpSpPr>
                <p:grpSpPr>
                  <a:xfrm rot="418730" flipH="1">
                    <a:off x="5161250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301" name="楕円 27">
                      <a:extLst>
                        <a:ext uri="{FF2B5EF4-FFF2-40B4-BE49-F238E27FC236}">
                          <a16:creationId xmlns:a16="http://schemas.microsoft.com/office/drawing/2014/main" id="{E05BF53E-E910-484A-BBD6-6751A460E5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02" name="楕円 27">
                      <a:extLst>
                        <a:ext uri="{FF2B5EF4-FFF2-40B4-BE49-F238E27FC236}">
                          <a16:creationId xmlns:a16="http://schemas.microsoft.com/office/drawing/2014/main" id="{43A5A11F-DB6F-4548-ADCA-AD3BE36FA6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149D211C-EDE3-4A89-86F2-3A5E05F78B82}"/>
                  </a:ext>
                </a:extLst>
              </p:cNvPr>
              <p:cNvGrpSpPr/>
              <p:nvPr/>
            </p:nvGrpSpPr>
            <p:grpSpPr>
              <a:xfrm rot="20377255">
                <a:off x="4174190" y="5086827"/>
                <a:ext cx="1206605" cy="1014500"/>
                <a:chOff x="4209121" y="3015994"/>
                <a:chExt cx="1474121" cy="1239424"/>
              </a:xfrm>
            </p:grpSpPr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1CE8EE4B-3BCA-479D-820B-A12A7DA513B7}"/>
                    </a:ext>
                  </a:extLst>
                </p:cNvPr>
                <p:cNvGrpSpPr/>
                <p:nvPr/>
              </p:nvGrpSpPr>
              <p:grpSpPr>
                <a:xfrm rot="2700000">
                  <a:off x="4899038" y="2915738"/>
                  <a:ext cx="683948" cy="884460"/>
                  <a:chOff x="4524180" y="908720"/>
                  <a:chExt cx="1393090" cy="1801500"/>
                </a:xfrm>
              </p:grpSpPr>
              <p:grpSp>
                <p:nvGrpSpPr>
                  <p:cNvPr id="266" name="グループ化 265">
                    <a:extLst>
                      <a:ext uri="{FF2B5EF4-FFF2-40B4-BE49-F238E27FC236}">
                        <a16:creationId xmlns:a16="http://schemas.microsoft.com/office/drawing/2014/main" id="{EA768398-0EF6-420C-BFFF-246A2A11FD77}"/>
                      </a:ext>
                    </a:extLst>
                  </p:cNvPr>
                  <p:cNvGrpSpPr/>
                  <p:nvPr/>
                </p:nvGrpSpPr>
                <p:grpSpPr>
                  <a:xfrm rot="946829" flipH="1">
                    <a:off x="5012068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287" name="楕円 27">
                      <a:extLst>
                        <a:ext uri="{FF2B5EF4-FFF2-40B4-BE49-F238E27FC236}">
                          <a16:creationId xmlns:a16="http://schemas.microsoft.com/office/drawing/2014/main" id="{F7553946-E533-488C-9DEE-AD2AEA0E57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88" name="楕円 27">
                      <a:extLst>
                        <a:ext uri="{FF2B5EF4-FFF2-40B4-BE49-F238E27FC236}">
                          <a16:creationId xmlns:a16="http://schemas.microsoft.com/office/drawing/2014/main" id="{6D3C5C8B-DA64-4D37-88B1-1E7F867444A3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89" name="楕円 27">
                      <a:extLst>
                        <a:ext uri="{FF2B5EF4-FFF2-40B4-BE49-F238E27FC236}">
                          <a16:creationId xmlns:a16="http://schemas.microsoft.com/office/drawing/2014/main" id="{B862D164-F5BB-4C2D-865B-C6B3EA87CC07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7" name="グループ化 266">
                    <a:extLst>
                      <a:ext uri="{FF2B5EF4-FFF2-40B4-BE49-F238E27FC236}">
                        <a16:creationId xmlns:a16="http://schemas.microsoft.com/office/drawing/2014/main" id="{EC038F24-5114-492A-B5A0-5A7ECC1D7227}"/>
                      </a:ext>
                    </a:extLst>
                  </p:cNvPr>
                  <p:cNvGrpSpPr/>
                  <p:nvPr/>
                </p:nvGrpSpPr>
                <p:grpSpPr>
                  <a:xfrm rot="20653171">
                    <a:off x="4532582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284" name="楕円 27">
                      <a:extLst>
                        <a:ext uri="{FF2B5EF4-FFF2-40B4-BE49-F238E27FC236}">
                          <a16:creationId xmlns:a16="http://schemas.microsoft.com/office/drawing/2014/main" id="{7FA0D9F1-84F3-42E3-A815-6C845ED74F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85" name="楕円 27">
                      <a:extLst>
                        <a:ext uri="{FF2B5EF4-FFF2-40B4-BE49-F238E27FC236}">
                          <a16:creationId xmlns:a16="http://schemas.microsoft.com/office/drawing/2014/main" id="{3891C900-2830-436F-AA0C-A2ECFE4BEE99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86" name="楕円 27">
                      <a:extLst>
                        <a:ext uri="{FF2B5EF4-FFF2-40B4-BE49-F238E27FC236}">
                          <a16:creationId xmlns:a16="http://schemas.microsoft.com/office/drawing/2014/main" id="{C6AF2C3D-E478-4472-8764-2968C9D4F851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8" name="グループ化 267">
                    <a:extLst>
                      <a:ext uri="{FF2B5EF4-FFF2-40B4-BE49-F238E27FC236}">
                        <a16:creationId xmlns:a16="http://schemas.microsoft.com/office/drawing/2014/main" id="{064CBA23-9666-4CD9-AEC9-9543C150C7C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181406" y="1204833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282" name="楕円 27">
                      <a:extLst>
                        <a:ext uri="{FF2B5EF4-FFF2-40B4-BE49-F238E27FC236}">
                          <a16:creationId xmlns:a16="http://schemas.microsoft.com/office/drawing/2014/main" id="{FBDA7127-BA4F-4F4C-9F54-3AB9E53C6E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83" name="楕円 27">
                      <a:extLst>
                        <a:ext uri="{FF2B5EF4-FFF2-40B4-BE49-F238E27FC236}">
                          <a16:creationId xmlns:a16="http://schemas.microsoft.com/office/drawing/2014/main" id="{3CCE08BB-468A-4924-82E9-A493E605F2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9" name="グループ化 268">
                    <a:extLst>
                      <a:ext uri="{FF2B5EF4-FFF2-40B4-BE49-F238E27FC236}">
                        <a16:creationId xmlns:a16="http://schemas.microsoft.com/office/drawing/2014/main" id="{4CFD66FC-C7EF-40E4-85E0-A15632C35EE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524180" y="1204832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280" name="楕円 27">
                      <a:extLst>
                        <a:ext uri="{FF2B5EF4-FFF2-40B4-BE49-F238E27FC236}">
                          <a16:creationId xmlns:a16="http://schemas.microsoft.com/office/drawing/2014/main" id="{36CBDBD2-61AD-4FC9-8579-22560B76782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81" name="楕円 27">
                      <a:extLst>
                        <a:ext uri="{FF2B5EF4-FFF2-40B4-BE49-F238E27FC236}">
                          <a16:creationId xmlns:a16="http://schemas.microsoft.com/office/drawing/2014/main" id="{B9EF7362-0681-4B68-99AA-271FC554CA1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0" name="グループ化 269">
                    <a:extLst>
                      <a:ext uri="{FF2B5EF4-FFF2-40B4-BE49-F238E27FC236}">
                        <a16:creationId xmlns:a16="http://schemas.microsoft.com/office/drawing/2014/main" id="{455FE981-B538-4EFC-8AAE-138FB708E69D}"/>
                      </a:ext>
                    </a:extLst>
                  </p:cNvPr>
                  <p:cNvGrpSpPr/>
                  <p:nvPr/>
                </p:nvGrpSpPr>
                <p:grpSpPr>
                  <a:xfrm>
                    <a:off x="4759329" y="908720"/>
                    <a:ext cx="927068" cy="1384359"/>
                    <a:chOff x="4759329" y="908720"/>
                    <a:chExt cx="927068" cy="1384359"/>
                  </a:xfrm>
                </p:grpSpPr>
                <p:sp>
                  <p:nvSpPr>
                    <p:cNvPr id="278" name="楕円 27">
                      <a:extLst>
                        <a:ext uri="{FF2B5EF4-FFF2-40B4-BE49-F238E27FC236}">
                          <a16:creationId xmlns:a16="http://schemas.microsoft.com/office/drawing/2014/main" id="{68CDCDB0-2AA7-4354-A788-FECFEFA9FDE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79" name="楕円 27">
                      <a:extLst>
                        <a:ext uri="{FF2B5EF4-FFF2-40B4-BE49-F238E27FC236}">
                          <a16:creationId xmlns:a16="http://schemas.microsoft.com/office/drawing/2014/main" id="{9A258223-8D5C-4B53-A1C6-57F500A9A9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271" name="楕円 27">
                    <a:extLst>
                      <a:ext uri="{FF2B5EF4-FFF2-40B4-BE49-F238E27FC236}">
                        <a16:creationId xmlns:a16="http://schemas.microsoft.com/office/drawing/2014/main" id="{1805252D-AD7B-487C-9FB7-6E41A286FC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2176" y="2243138"/>
                    <a:ext cx="641374" cy="46708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72" name="グループ化 271">
                    <a:extLst>
                      <a:ext uri="{FF2B5EF4-FFF2-40B4-BE49-F238E27FC236}">
                        <a16:creationId xmlns:a16="http://schemas.microsoft.com/office/drawing/2014/main" id="{36166480-4163-4A2C-AD11-9DA3C9112CF6}"/>
                      </a:ext>
                    </a:extLst>
                  </p:cNvPr>
                  <p:cNvGrpSpPr/>
                  <p:nvPr/>
                </p:nvGrpSpPr>
                <p:grpSpPr>
                  <a:xfrm rot="21181270">
                    <a:off x="4785011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276" name="楕円 27">
                      <a:extLst>
                        <a:ext uri="{FF2B5EF4-FFF2-40B4-BE49-F238E27FC236}">
                          <a16:creationId xmlns:a16="http://schemas.microsoft.com/office/drawing/2014/main" id="{6FAD226D-E3A3-44D9-86C3-F76833131C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77" name="楕円 27">
                      <a:extLst>
                        <a:ext uri="{FF2B5EF4-FFF2-40B4-BE49-F238E27FC236}">
                          <a16:creationId xmlns:a16="http://schemas.microsoft.com/office/drawing/2014/main" id="{DE039DB9-A35D-4A09-AEF2-FB36C5A073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3" name="グループ化 272">
                    <a:extLst>
                      <a:ext uri="{FF2B5EF4-FFF2-40B4-BE49-F238E27FC236}">
                        <a16:creationId xmlns:a16="http://schemas.microsoft.com/office/drawing/2014/main" id="{2FA2B70E-BC9D-44D0-B50E-F4A7B48059F0}"/>
                      </a:ext>
                    </a:extLst>
                  </p:cNvPr>
                  <p:cNvGrpSpPr/>
                  <p:nvPr/>
                </p:nvGrpSpPr>
                <p:grpSpPr>
                  <a:xfrm rot="418730" flipH="1">
                    <a:off x="5161250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274" name="楕円 27">
                      <a:extLst>
                        <a:ext uri="{FF2B5EF4-FFF2-40B4-BE49-F238E27FC236}">
                          <a16:creationId xmlns:a16="http://schemas.microsoft.com/office/drawing/2014/main" id="{2146B478-CE05-460D-95D7-ADB7C4D0C7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75" name="楕円 27">
                      <a:extLst>
                        <a:ext uri="{FF2B5EF4-FFF2-40B4-BE49-F238E27FC236}">
                          <a16:creationId xmlns:a16="http://schemas.microsoft.com/office/drawing/2014/main" id="{91ACBC82-107C-4F16-AF85-DEDB8D838F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9720DF6C-C1FE-4B19-8E98-447518016B43}"/>
                    </a:ext>
                  </a:extLst>
                </p:cNvPr>
                <p:cNvGrpSpPr/>
                <p:nvPr/>
              </p:nvGrpSpPr>
              <p:grpSpPr>
                <a:xfrm rot="2700000">
                  <a:off x="4309377" y="3086654"/>
                  <a:ext cx="683948" cy="884460"/>
                  <a:chOff x="4524180" y="908720"/>
                  <a:chExt cx="1393090" cy="1801500"/>
                </a:xfrm>
              </p:grpSpPr>
              <p:grpSp>
                <p:nvGrpSpPr>
                  <p:cNvPr id="242" name="グループ化 241">
                    <a:extLst>
                      <a:ext uri="{FF2B5EF4-FFF2-40B4-BE49-F238E27FC236}">
                        <a16:creationId xmlns:a16="http://schemas.microsoft.com/office/drawing/2014/main" id="{E4B9E82D-277B-43B7-A706-C1598AF0A639}"/>
                      </a:ext>
                    </a:extLst>
                  </p:cNvPr>
                  <p:cNvGrpSpPr/>
                  <p:nvPr/>
                </p:nvGrpSpPr>
                <p:grpSpPr>
                  <a:xfrm rot="946829" flipH="1">
                    <a:off x="5012068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263" name="楕円 27">
                      <a:extLst>
                        <a:ext uri="{FF2B5EF4-FFF2-40B4-BE49-F238E27FC236}">
                          <a16:creationId xmlns:a16="http://schemas.microsoft.com/office/drawing/2014/main" id="{13FE899B-71D3-4756-A31A-6D6F4E2B90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64" name="楕円 27">
                      <a:extLst>
                        <a:ext uri="{FF2B5EF4-FFF2-40B4-BE49-F238E27FC236}">
                          <a16:creationId xmlns:a16="http://schemas.microsoft.com/office/drawing/2014/main" id="{08ABD8C8-4223-402F-80D1-CE95301719D5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65" name="楕円 27">
                      <a:extLst>
                        <a:ext uri="{FF2B5EF4-FFF2-40B4-BE49-F238E27FC236}">
                          <a16:creationId xmlns:a16="http://schemas.microsoft.com/office/drawing/2014/main" id="{2C3EFAB0-23C1-4366-BB57-5BF1FE2DE4D5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2C1B80E1-109E-4CCB-838E-C38D966E15FB}"/>
                      </a:ext>
                    </a:extLst>
                  </p:cNvPr>
                  <p:cNvGrpSpPr/>
                  <p:nvPr/>
                </p:nvGrpSpPr>
                <p:grpSpPr>
                  <a:xfrm rot="20653171">
                    <a:off x="4532582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260" name="楕円 27">
                      <a:extLst>
                        <a:ext uri="{FF2B5EF4-FFF2-40B4-BE49-F238E27FC236}">
                          <a16:creationId xmlns:a16="http://schemas.microsoft.com/office/drawing/2014/main" id="{B78B6747-C079-4EFC-AE56-509AE5376F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61" name="楕円 27">
                      <a:extLst>
                        <a:ext uri="{FF2B5EF4-FFF2-40B4-BE49-F238E27FC236}">
                          <a16:creationId xmlns:a16="http://schemas.microsoft.com/office/drawing/2014/main" id="{25603F8C-F411-48C2-95D9-7574C3A8D329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62" name="楕円 27">
                      <a:extLst>
                        <a:ext uri="{FF2B5EF4-FFF2-40B4-BE49-F238E27FC236}">
                          <a16:creationId xmlns:a16="http://schemas.microsoft.com/office/drawing/2014/main" id="{C058C979-0684-4340-A528-10FD602BA3DF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BAC7F9B8-C43C-4DA4-98FE-682F4D51636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181406" y="1204833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258" name="楕円 27">
                      <a:extLst>
                        <a:ext uri="{FF2B5EF4-FFF2-40B4-BE49-F238E27FC236}">
                          <a16:creationId xmlns:a16="http://schemas.microsoft.com/office/drawing/2014/main" id="{152576FB-E364-4CAC-9B67-2CEEF10FD5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59" name="楕円 27">
                      <a:extLst>
                        <a:ext uri="{FF2B5EF4-FFF2-40B4-BE49-F238E27FC236}">
                          <a16:creationId xmlns:a16="http://schemas.microsoft.com/office/drawing/2014/main" id="{AAB6F3A8-C0E2-477B-9F0C-2D405ADB00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690FA304-8125-486F-BACF-EBCA12731FC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524180" y="1204832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256" name="楕円 27">
                      <a:extLst>
                        <a:ext uri="{FF2B5EF4-FFF2-40B4-BE49-F238E27FC236}">
                          <a16:creationId xmlns:a16="http://schemas.microsoft.com/office/drawing/2014/main" id="{0B1D2EAB-543D-4DCE-85B7-F3BE0FA7FC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57" name="楕円 27">
                      <a:extLst>
                        <a:ext uri="{FF2B5EF4-FFF2-40B4-BE49-F238E27FC236}">
                          <a16:creationId xmlns:a16="http://schemas.microsoft.com/office/drawing/2014/main" id="{AF5F3D9F-436B-43EA-BF85-3D53C1AB969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6" name="グループ化 245">
                    <a:extLst>
                      <a:ext uri="{FF2B5EF4-FFF2-40B4-BE49-F238E27FC236}">
                        <a16:creationId xmlns:a16="http://schemas.microsoft.com/office/drawing/2014/main" id="{C72EAF2D-5BE4-46EF-8662-9CF6413F1A59}"/>
                      </a:ext>
                    </a:extLst>
                  </p:cNvPr>
                  <p:cNvGrpSpPr/>
                  <p:nvPr/>
                </p:nvGrpSpPr>
                <p:grpSpPr>
                  <a:xfrm>
                    <a:off x="4759329" y="908720"/>
                    <a:ext cx="927068" cy="1384359"/>
                    <a:chOff x="4759329" y="908720"/>
                    <a:chExt cx="927068" cy="1384359"/>
                  </a:xfrm>
                </p:grpSpPr>
                <p:sp>
                  <p:nvSpPr>
                    <p:cNvPr id="254" name="楕円 27">
                      <a:extLst>
                        <a:ext uri="{FF2B5EF4-FFF2-40B4-BE49-F238E27FC236}">
                          <a16:creationId xmlns:a16="http://schemas.microsoft.com/office/drawing/2014/main" id="{6F58294C-D7E1-4D07-A988-A1F85C490E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55" name="楕円 27">
                      <a:extLst>
                        <a:ext uri="{FF2B5EF4-FFF2-40B4-BE49-F238E27FC236}">
                          <a16:creationId xmlns:a16="http://schemas.microsoft.com/office/drawing/2014/main" id="{724C2E40-626C-4098-87B9-07FF3764483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247" name="楕円 27">
                    <a:extLst>
                      <a:ext uri="{FF2B5EF4-FFF2-40B4-BE49-F238E27FC236}">
                        <a16:creationId xmlns:a16="http://schemas.microsoft.com/office/drawing/2014/main" id="{8BFF608A-865F-479E-81D9-E0A5E3003A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2176" y="2243138"/>
                    <a:ext cx="641374" cy="46708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48" name="グループ化 247">
                    <a:extLst>
                      <a:ext uri="{FF2B5EF4-FFF2-40B4-BE49-F238E27FC236}">
                        <a16:creationId xmlns:a16="http://schemas.microsoft.com/office/drawing/2014/main" id="{641CD2CB-FC73-4D99-A6EB-0B03FC245B0D}"/>
                      </a:ext>
                    </a:extLst>
                  </p:cNvPr>
                  <p:cNvGrpSpPr/>
                  <p:nvPr/>
                </p:nvGrpSpPr>
                <p:grpSpPr>
                  <a:xfrm rot="21181270">
                    <a:off x="4785011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252" name="楕円 27">
                      <a:extLst>
                        <a:ext uri="{FF2B5EF4-FFF2-40B4-BE49-F238E27FC236}">
                          <a16:creationId xmlns:a16="http://schemas.microsoft.com/office/drawing/2014/main" id="{388D89FB-56CB-4928-B46D-20B49BAC36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53" name="楕円 27">
                      <a:extLst>
                        <a:ext uri="{FF2B5EF4-FFF2-40B4-BE49-F238E27FC236}">
                          <a16:creationId xmlns:a16="http://schemas.microsoft.com/office/drawing/2014/main" id="{06709CB3-1308-4EBE-BAF0-79520CBEF4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0F11E855-212B-4586-89E6-6A052BFE53C4}"/>
                      </a:ext>
                    </a:extLst>
                  </p:cNvPr>
                  <p:cNvGrpSpPr/>
                  <p:nvPr/>
                </p:nvGrpSpPr>
                <p:grpSpPr>
                  <a:xfrm rot="418730" flipH="1">
                    <a:off x="5161250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250" name="楕円 27">
                      <a:extLst>
                        <a:ext uri="{FF2B5EF4-FFF2-40B4-BE49-F238E27FC236}">
                          <a16:creationId xmlns:a16="http://schemas.microsoft.com/office/drawing/2014/main" id="{E9C0B03B-FC00-4ACA-B0B8-376116B775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51" name="楕円 27">
                      <a:extLst>
                        <a:ext uri="{FF2B5EF4-FFF2-40B4-BE49-F238E27FC236}">
                          <a16:creationId xmlns:a16="http://schemas.microsoft.com/office/drawing/2014/main" id="{6192D69B-0E4F-4940-9344-0A958AD0619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A941B30F-ADF1-4402-84F7-3B3B212417E1}"/>
                    </a:ext>
                  </a:extLst>
                </p:cNvPr>
                <p:cNvGrpSpPr/>
                <p:nvPr/>
              </p:nvGrpSpPr>
              <p:grpSpPr>
                <a:xfrm rot="4745912">
                  <a:off x="4822126" y="3471214"/>
                  <a:ext cx="683948" cy="884460"/>
                  <a:chOff x="4524180" y="908720"/>
                  <a:chExt cx="1393090" cy="1801500"/>
                </a:xfrm>
              </p:grpSpPr>
              <p:grpSp>
                <p:nvGrpSpPr>
                  <p:cNvPr id="211" name="グループ化 210">
                    <a:extLst>
                      <a:ext uri="{FF2B5EF4-FFF2-40B4-BE49-F238E27FC236}">
                        <a16:creationId xmlns:a16="http://schemas.microsoft.com/office/drawing/2014/main" id="{77C459D0-B4D9-459E-82ED-CE869D210919}"/>
                      </a:ext>
                    </a:extLst>
                  </p:cNvPr>
                  <p:cNvGrpSpPr/>
                  <p:nvPr/>
                </p:nvGrpSpPr>
                <p:grpSpPr>
                  <a:xfrm rot="946829" flipH="1">
                    <a:off x="5012068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239" name="楕円 27">
                      <a:extLst>
                        <a:ext uri="{FF2B5EF4-FFF2-40B4-BE49-F238E27FC236}">
                          <a16:creationId xmlns:a16="http://schemas.microsoft.com/office/drawing/2014/main" id="{1169C851-4B2B-470E-889F-9DAF5A278F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40" name="楕円 27">
                      <a:extLst>
                        <a:ext uri="{FF2B5EF4-FFF2-40B4-BE49-F238E27FC236}">
                          <a16:creationId xmlns:a16="http://schemas.microsoft.com/office/drawing/2014/main" id="{973732FE-B4B9-41CA-A224-C9E88EBCF977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41" name="楕円 27">
                      <a:extLst>
                        <a:ext uri="{FF2B5EF4-FFF2-40B4-BE49-F238E27FC236}">
                          <a16:creationId xmlns:a16="http://schemas.microsoft.com/office/drawing/2014/main" id="{838B345F-E463-4D5B-AA3E-2B9ECD0890C4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2" name="グループ化 211">
                    <a:extLst>
                      <a:ext uri="{FF2B5EF4-FFF2-40B4-BE49-F238E27FC236}">
                        <a16:creationId xmlns:a16="http://schemas.microsoft.com/office/drawing/2014/main" id="{89A1B7A6-1864-4725-A79E-F736BA99CD6B}"/>
                      </a:ext>
                    </a:extLst>
                  </p:cNvPr>
                  <p:cNvGrpSpPr/>
                  <p:nvPr/>
                </p:nvGrpSpPr>
                <p:grpSpPr>
                  <a:xfrm rot="20653171">
                    <a:off x="4532582" y="1396525"/>
                    <a:ext cx="905202" cy="1213477"/>
                    <a:chOff x="4676580" y="1061120"/>
                    <a:chExt cx="1388797" cy="1680472"/>
                  </a:xfrm>
                </p:grpSpPr>
                <p:sp>
                  <p:nvSpPr>
                    <p:cNvPr id="236" name="楕円 27">
                      <a:extLst>
                        <a:ext uri="{FF2B5EF4-FFF2-40B4-BE49-F238E27FC236}">
                          <a16:creationId xmlns:a16="http://schemas.microsoft.com/office/drawing/2014/main" id="{3F4CDDEF-0E67-4033-A58E-9595CF6673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1729" y="10611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37" name="楕円 27">
                      <a:extLst>
                        <a:ext uri="{FF2B5EF4-FFF2-40B4-BE49-F238E27FC236}">
                          <a16:creationId xmlns:a16="http://schemas.microsoft.com/office/drawing/2014/main" id="{FB0D39BD-C1D3-442B-85A4-2EB352BE138D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4676580" y="1357232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38" name="楕円 27">
                      <a:extLst>
                        <a:ext uri="{FF2B5EF4-FFF2-40B4-BE49-F238E27FC236}">
                          <a16:creationId xmlns:a16="http://schemas.microsoft.com/office/drawing/2014/main" id="{AC571AB3-99AF-4FD4-84EE-CEDB577AB178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333806" y="1357233"/>
                      <a:ext cx="731571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9966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3" name="グループ化 212">
                    <a:extLst>
                      <a:ext uri="{FF2B5EF4-FFF2-40B4-BE49-F238E27FC236}">
                        <a16:creationId xmlns:a16="http://schemas.microsoft.com/office/drawing/2014/main" id="{2D99F51C-C624-4E70-964B-9AEFB6C27A1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181406" y="1204833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228" name="楕円 27">
                      <a:extLst>
                        <a:ext uri="{FF2B5EF4-FFF2-40B4-BE49-F238E27FC236}">
                          <a16:creationId xmlns:a16="http://schemas.microsoft.com/office/drawing/2014/main" id="{5B8F6C3F-405E-493F-80D7-F0F80A3A11B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29" name="楕円 27">
                      <a:extLst>
                        <a:ext uri="{FF2B5EF4-FFF2-40B4-BE49-F238E27FC236}">
                          <a16:creationId xmlns:a16="http://schemas.microsoft.com/office/drawing/2014/main" id="{72A47B46-79C0-4F8B-8602-D93A7C6B50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4" name="グループ化 213">
                    <a:extLst>
                      <a:ext uri="{FF2B5EF4-FFF2-40B4-BE49-F238E27FC236}">
                        <a16:creationId xmlns:a16="http://schemas.microsoft.com/office/drawing/2014/main" id="{78047408-CD9E-40FB-8BB5-FADF3D62279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524180" y="1204832"/>
                    <a:ext cx="731571" cy="1384359"/>
                    <a:chOff x="4759329" y="908720"/>
                    <a:chExt cx="927068" cy="1384359"/>
                  </a:xfrm>
                </p:grpSpPr>
                <p:sp>
                  <p:nvSpPr>
                    <p:cNvPr id="226" name="楕円 27">
                      <a:extLst>
                        <a:ext uri="{FF2B5EF4-FFF2-40B4-BE49-F238E27FC236}">
                          <a16:creationId xmlns:a16="http://schemas.microsoft.com/office/drawing/2014/main" id="{E6D6D6DE-CF63-49AA-9E22-0D1B2501AA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27" name="楕円 27">
                      <a:extLst>
                        <a:ext uri="{FF2B5EF4-FFF2-40B4-BE49-F238E27FC236}">
                          <a16:creationId xmlns:a16="http://schemas.microsoft.com/office/drawing/2014/main" id="{AFB8279B-D03A-4C7F-AEF1-E722C80898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BB454D6C-3851-4D44-AD85-F9CAA28C9966}"/>
                      </a:ext>
                    </a:extLst>
                  </p:cNvPr>
                  <p:cNvGrpSpPr/>
                  <p:nvPr/>
                </p:nvGrpSpPr>
                <p:grpSpPr>
                  <a:xfrm>
                    <a:off x="4759329" y="908720"/>
                    <a:ext cx="927068" cy="1384359"/>
                    <a:chOff x="4759329" y="908720"/>
                    <a:chExt cx="927068" cy="1384359"/>
                  </a:xfrm>
                </p:grpSpPr>
                <p:sp>
                  <p:nvSpPr>
                    <p:cNvPr id="224" name="楕円 27">
                      <a:extLst>
                        <a:ext uri="{FF2B5EF4-FFF2-40B4-BE49-F238E27FC236}">
                          <a16:creationId xmlns:a16="http://schemas.microsoft.com/office/drawing/2014/main" id="{5E55FD7C-03EA-4D93-8EFB-71E5737EEF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25" name="楕円 27">
                      <a:extLst>
                        <a:ext uri="{FF2B5EF4-FFF2-40B4-BE49-F238E27FC236}">
                          <a16:creationId xmlns:a16="http://schemas.microsoft.com/office/drawing/2014/main" id="{43B90E91-1F8D-44BC-A97B-D3D25275F3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216" name="楕円 27">
                    <a:extLst>
                      <a:ext uri="{FF2B5EF4-FFF2-40B4-BE49-F238E27FC236}">
                        <a16:creationId xmlns:a16="http://schemas.microsoft.com/office/drawing/2014/main" id="{BAC98501-A694-47D0-B973-55DC4604CA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2176" y="2243138"/>
                    <a:ext cx="641374" cy="46708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17" name="グループ化 216">
                    <a:extLst>
                      <a:ext uri="{FF2B5EF4-FFF2-40B4-BE49-F238E27FC236}">
                        <a16:creationId xmlns:a16="http://schemas.microsoft.com/office/drawing/2014/main" id="{3ED7B989-E263-4B33-807B-13DBF649A0A6}"/>
                      </a:ext>
                    </a:extLst>
                  </p:cNvPr>
                  <p:cNvGrpSpPr/>
                  <p:nvPr/>
                </p:nvGrpSpPr>
                <p:grpSpPr>
                  <a:xfrm rot="21181270">
                    <a:off x="4785011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222" name="楕円 27">
                      <a:extLst>
                        <a:ext uri="{FF2B5EF4-FFF2-40B4-BE49-F238E27FC236}">
                          <a16:creationId xmlns:a16="http://schemas.microsoft.com/office/drawing/2014/main" id="{E393F367-0DD9-4D02-8EE0-4F4EB8D620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23" name="楕円 27">
                      <a:extLst>
                        <a:ext uri="{FF2B5EF4-FFF2-40B4-BE49-F238E27FC236}">
                          <a16:creationId xmlns:a16="http://schemas.microsoft.com/office/drawing/2014/main" id="{77415CDC-00A0-4333-80A4-42F2871B59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8" name="グループ化 217">
                    <a:extLst>
                      <a:ext uri="{FF2B5EF4-FFF2-40B4-BE49-F238E27FC236}">
                        <a16:creationId xmlns:a16="http://schemas.microsoft.com/office/drawing/2014/main" id="{8FBFDE11-2883-4203-AB75-5543CFAE1095}"/>
                      </a:ext>
                    </a:extLst>
                  </p:cNvPr>
                  <p:cNvGrpSpPr/>
                  <p:nvPr/>
                </p:nvGrpSpPr>
                <p:grpSpPr>
                  <a:xfrm rot="418730" flipH="1">
                    <a:off x="5161250" y="1659909"/>
                    <a:ext cx="555600" cy="829659"/>
                    <a:chOff x="4759329" y="908720"/>
                    <a:chExt cx="927068" cy="1384359"/>
                  </a:xfrm>
                </p:grpSpPr>
                <p:sp>
                  <p:nvSpPr>
                    <p:cNvPr id="219" name="楕円 27">
                      <a:extLst>
                        <a:ext uri="{FF2B5EF4-FFF2-40B4-BE49-F238E27FC236}">
                          <a16:creationId xmlns:a16="http://schemas.microsoft.com/office/drawing/2014/main" id="{DCDAA249-4FFB-4551-8E7F-BF56818470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59329" y="908720"/>
                      <a:ext cx="927068" cy="1384359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24094 h 114104"/>
                        <a:gd name="connsiteX1" fmla="*/ 557800 w 1125126"/>
                        <a:gd name="connsiteY1" fmla="*/ 17006 h 114104"/>
                        <a:gd name="connsiteX2" fmla="*/ 1125126 w 1125126"/>
                        <a:gd name="connsiteY2" fmla="*/ 24094 h 114104"/>
                        <a:gd name="connsiteX3" fmla="*/ 562563 w 1125126"/>
                        <a:gd name="connsiteY3" fmla="*/ 114104 h 114104"/>
                        <a:gd name="connsiteX4" fmla="*/ 0 w 1125126"/>
                        <a:gd name="connsiteY4" fmla="*/ 24094 h 114104"/>
                        <a:gd name="connsiteX0" fmla="*/ 0 w 1125126"/>
                        <a:gd name="connsiteY0" fmla="*/ 24094 h 150305"/>
                        <a:gd name="connsiteX1" fmla="*/ 557800 w 1125126"/>
                        <a:gd name="connsiteY1" fmla="*/ 17006 h 150305"/>
                        <a:gd name="connsiteX2" fmla="*/ 1125126 w 1125126"/>
                        <a:gd name="connsiteY2" fmla="*/ 24094 h 150305"/>
                        <a:gd name="connsiteX3" fmla="*/ 562563 w 1125126"/>
                        <a:gd name="connsiteY3" fmla="*/ 150305 h 150305"/>
                        <a:gd name="connsiteX4" fmla="*/ 0 w 1125126"/>
                        <a:gd name="connsiteY4" fmla="*/ 24094 h 150305"/>
                        <a:gd name="connsiteX0" fmla="*/ 0 w 1125126"/>
                        <a:gd name="connsiteY0" fmla="*/ 24094 h 840832"/>
                        <a:gd name="connsiteX1" fmla="*/ 557800 w 1125126"/>
                        <a:gd name="connsiteY1" fmla="*/ 17006 h 840832"/>
                        <a:gd name="connsiteX2" fmla="*/ 1125126 w 1125126"/>
                        <a:gd name="connsiteY2" fmla="*/ 24094 h 840832"/>
                        <a:gd name="connsiteX3" fmla="*/ 599719 w 1125126"/>
                        <a:gd name="connsiteY3" fmla="*/ 840832 h 840832"/>
                        <a:gd name="connsiteX4" fmla="*/ 0 w 1125126"/>
                        <a:gd name="connsiteY4" fmla="*/ 24094 h 840832"/>
                        <a:gd name="connsiteX0" fmla="*/ 0 w 1125126"/>
                        <a:gd name="connsiteY0" fmla="*/ 126502 h 943240"/>
                        <a:gd name="connsiteX1" fmla="*/ 557800 w 1125126"/>
                        <a:gd name="connsiteY1" fmla="*/ 0 h 943240"/>
                        <a:gd name="connsiteX2" fmla="*/ 1125126 w 1125126"/>
                        <a:gd name="connsiteY2" fmla="*/ 126502 h 943240"/>
                        <a:gd name="connsiteX3" fmla="*/ 599719 w 1125126"/>
                        <a:gd name="connsiteY3" fmla="*/ 943240 h 943240"/>
                        <a:gd name="connsiteX4" fmla="*/ 0 w 1125126"/>
                        <a:gd name="connsiteY4" fmla="*/ 126502 h 943240"/>
                        <a:gd name="connsiteX0" fmla="*/ 34270 w 1159396"/>
                        <a:gd name="connsiteY0" fmla="*/ 126502 h 945911"/>
                        <a:gd name="connsiteX1" fmla="*/ 592070 w 1159396"/>
                        <a:gd name="connsiteY1" fmla="*/ 0 h 945911"/>
                        <a:gd name="connsiteX2" fmla="*/ 1159396 w 1159396"/>
                        <a:gd name="connsiteY2" fmla="*/ 126502 h 945911"/>
                        <a:gd name="connsiteX3" fmla="*/ 633989 w 1159396"/>
                        <a:gd name="connsiteY3" fmla="*/ 943240 h 945911"/>
                        <a:gd name="connsiteX4" fmla="*/ 122801 w 1159396"/>
                        <a:gd name="connsiteY4" fmla="*/ 379668 h 945911"/>
                        <a:gd name="connsiteX5" fmla="*/ 34270 w 1159396"/>
                        <a:gd name="connsiteY5" fmla="*/ 126502 h 945911"/>
                        <a:gd name="connsiteX0" fmla="*/ 34270 w 1185127"/>
                        <a:gd name="connsiteY0" fmla="*/ 126502 h 943241"/>
                        <a:gd name="connsiteX1" fmla="*/ 592070 w 1185127"/>
                        <a:gd name="connsiteY1" fmla="*/ 0 h 943241"/>
                        <a:gd name="connsiteX2" fmla="*/ 1159396 w 1185127"/>
                        <a:gd name="connsiteY2" fmla="*/ 126502 h 943241"/>
                        <a:gd name="connsiteX3" fmla="*/ 1042400 w 1185127"/>
                        <a:gd name="connsiteY3" fmla="*/ 374476 h 943241"/>
                        <a:gd name="connsiteX4" fmla="*/ 633989 w 1185127"/>
                        <a:gd name="connsiteY4" fmla="*/ 943240 h 943241"/>
                        <a:gd name="connsiteX5" fmla="*/ 122801 w 1185127"/>
                        <a:gd name="connsiteY5" fmla="*/ 379668 h 943241"/>
                        <a:gd name="connsiteX6" fmla="*/ 34270 w 1185127"/>
                        <a:gd name="connsiteY6" fmla="*/ 126502 h 943241"/>
                        <a:gd name="connsiteX0" fmla="*/ 14372 w 1165229"/>
                        <a:gd name="connsiteY0" fmla="*/ 126502 h 943241"/>
                        <a:gd name="connsiteX1" fmla="*/ 572172 w 1165229"/>
                        <a:gd name="connsiteY1" fmla="*/ 0 h 943241"/>
                        <a:gd name="connsiteX2" fmla="*/ 1139498 w 1165229"/>
                        <a:gd name="connsiteY2" fmla="*/ 126502 h 943241"/>
                        <a:gd name="connsiteX3" fmla="*/ 1022502 w 1165229"/>
                        <a:gd name="connsiteY3" fmla="*/ 374476 h 943241"/>
                        <a:gd name="connsiteX4" fmla="*/ 614091 w 1165229"/>
                        <a:gd name="connsiteY4" fmla="*/ 943240 h 943241"/>
                        <a:gd name="connsiteX5" fmla="*/ 297969 w 1165229"/>
                        <a:gd name="connsiteY5" fmla="*/ 353708 h 943241"/>
                        <a:gd name="connsiteX6" fmla="*/ 14372 w 1165229"/>
                        <a:gd name="connsiteY6" fmla="*/ 126502 h 943241"/>
                        <a:gd name="connsiteX0" fmla="*/ 16608 w 1167465"/>
                        <a:gd name="connsiteY0" fmla="*/ 126502 h 943241"/>
                        <a:gd name="connsiteX1" fmla="*/ 574408 w 1167465"/>
                        <a:gd name="connsiteY1" fmla="*/ 0 h 943241"/>
                        <a:gd name="connsiteX2" fmla="*/ 1141734 w 1167465"/>
                        <a:gd name="connsiteY2" fmla="*/ 126502 h 943241"/>
                        <a:gd name="connsiteX3" fmla="*/ 1024738 w 1167465"/>
                        <a:gd name="connsiteY3" fmla="*/ 374476 h 943241"/>
                        <a:gd name="connsiteX4" fmla="*/ 616327 w 1167465"/>
                        <a:gd name="connsiteY4" fmla="*/ 943240 h 943241"/>
                        <a:gd name="connsiteX5" fmla="*/ 300205 w 1167465"/>
                        <a:gd name="connsiteY5" fmla="*/ 353708 h 943241"/>
                        <a:gd name="connsiteX6" fmla="*/ 16608 w 1167465"/>
                        <a:gd name="connsiteY6" fmla="*/ 126502 h 943241"/>
                        <a:gd name="connsiteX0" fmla="*/ 16608 w 1155463"/>
                        <a:gd name="connsiteY0" fmla="*/ 126502 h 943241"/>
                        <a:gd name="connsiteX1" fmla="*/ 574408 w 1155463"/>
                        <a:gd name="connsiteY1" fmla="*/ 0 h 943241"/>
                        <a:gd name="connsiteX2" fmla="*/ 1141734 w 1155463"/>
                        <a:gd name="connsiteY2" fmla="*/ 126502 h 943241"/>
                        <a:gd name="connsiteX3" fmla="*/ 876116 w 1155463"/>
                        <a:gd name="connsiteY3" fmla="*/ 358900 h 943241"/>
                        <a:gd name="connsiteX4" fmla="*/ 616327 w 1155463"/>
                        <a:gd name="connsiteY4" fmla="*/ 943240 h 943241"/>
                        <a:gd name="connsiteX5" fmla="*/ 300205 w 1155463"/>
                        <a:gd name="connsiteY5" fmla="*/ 353708 h 943241"/>
                        <a:gd name="connsiteX6" fmla="*/ 16608 w 1155463"/>
                        <a:gd name="connsiteY6" fmla="*/ 126502 h 943241"/>
                        <a:gd name="connsiteX0" fmla="*/ 5071 w 1143925"/>
                        <a:gd name="connsiteY0" fmla="*/ 126502 h 943241"/>
                        <a:gd name="connsiteX1" fmla="*/ 562871 w 1143925"/>
                        <a:gd name="connsiteY1" fmla="*/ 0 h 943241"/>
                        <a:gd name="connsiteX2" fmla="*/ 1130197 w 1143925"/>
                        <a:gd name="connsiteY2" fmla="*/ 126502 h 943241"/>
                        <a:gd name="connsiteX3" fmla="*/ 864579 w 1143925"/>
                        <a:gd name="connsiteY3" fmla="*/ 358900 h 943241"/>
                        <a:gd name="connsiteX4" fmla="*/ 604790 w 1143925"/>
                        <a:gd name="connsiteY4" fmla="*/ 943240 h 943241"/>
                        <a:gd name="connsiteX5" fmla="*/ 288668 w 1143925"/>
                        <a:gd name="connsiteY5" fmla="*/ 353708 h 943241"/>
                        <a:gd name="connsiteX6" fmla="*/ 5071 w 1143925"/>
                        <a:gd name="connsiteY6" fmla="*/ 126502 h 943241"/>
                        <a:gd name="connsiteX0" fmla="*/ 5071 w 1146681"/>
                        <a:gd name="connsiteY0" fmla="*/ 126502 h 943241"/>
                        <a:gd name="connsiteX1" fmla="*/ 562871 w 1146681"/>
                        <a:gd name="connsiteY1" fmla="*/ 0 h 943241"/>
                        <a:gd name="connsiteX2" fmla="*/ 1130197 w 1146681"/>
                        <a:gd name="connsiteY2" fmla="*/ 126502 h 943241"/>
                        <a:gd name="connsiteX3" fmla="*/ 864579 w 1146681"/>
                        <a:gd name="connsiteY3" fmla="*/ 358900 h 943241"/>
                        <a:gd name="connsiteX4" fmla="*/ 604790 w 1146681"/>
                        <a:gd name="connsiteY4" fmla="*/ 943240 h 943241"/>
                        <a:gd name="connsiteX5" fmla="*/ 288668 w 1146681"/>
                        <a:gd name="connsiteY5" fmla="*/ 353708 h 943241"/>
                        <a:gd name="connsiteX6" fmla="*/ 5071 w 1146681"/>
                        <a:gd name="connsiteY6" fmla="*/ 126502 h 943241"/>
                        <a:gd name="connsiteX0" fmla="*/ 2418 w 1144028"/>
                        <a:gd name="connsiteY0" fmla="*/ 126502 h 943241"/>
                        <a:gd name="connsiteX1" fmla="*/ 560218 w 1144028"/>
                        <a:gd name="connsiteY1" fmla="*/ 0 h 943241"/>
                        <a:gd name="connsiteX2" fmla="*/ 1127544 w 1144028"/>
                        <a:gd name="connsiteY2" fmla="*/ 126502 h 943241"/>
                        <a:gd name="connsiteX3" fmla="*/ 861926 w 1144028"/>
                        <a:gd name="connsiteY3" fmla="*/ 358900 h 943241"/>
                        <a:gd name="connsiteX4" fmla="*/ 602137 w 1144028"/>
                        <a:gd name="connsiteY4" fmla="*/ 943240 h 943241"/>
                        <a:gd name="connsiteX5" fmla="*/ 378904 w 1144028"/>
                        <a:gd name="connsiteY5" fmla="*/ 350464 h 943241"/>
                        <a:gd name="connsiteX6" fmla="*/ 2418 w 1144028"/>
                        <a:gd name="connsiteY6" fmla="*/ 126502 h 943241"/>
                        <a:gd name="connsiteX0" fmla="*/ 2418 w 1130108"/>
                        <a:gd name="connsiteY0" fmla="*/ 126502 h 943241"/>
                        <a:gd name="connsiteX1" fmla="*/ 560218 w 1130108"/>
                        <a:gd name="connsiteY1" fmla="*/ 0 h 943241"/>
                        <a:gd name="connsiteX2" fmla="*/ 1127544 w 1130108"/>
                        <a:gd name="connsiteY2" fmla="*/ 126502 h 943241"/>
                        <a:gd name="connsiteX3" fmla="*/ 763231 w 1130108"/>
                        <a:gd name="connsiteY3" fmla="*/ 355655 h 943241"/>
                        <a:gd name="connsiteX4" fmla="*/ 602137 w 1130108"/>
                        <a:gd name="connsiteY4" fmla="*/ 943240 h 943241"/>
                        <a:gd name="connsiteX5" fmla="*/ 378904 w 1130108"/>
                        <a:gd name="connsiteY5" fmla="*/ 350464 h 943241"/>
                        <a:gd name="connsiteX6" fmla="*/ 2418 w 1130108"/>
                        <a:gd name="connsiteY6" fmla="*/ 126502 h 943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108" h="943241">
                          <a:moveTo>
                            <a:pt x="2418" y="126502"/>
                          </a:moveTo>
                          <a:cubicBezTo>
                            <a:pt x="32637" y="68091"/>
                            <a:pt x="249523" y="0"/>
                            <a:pt x="560218" y="0"/>
                          </a:cubicBezTo>
                          <a:cubicBezTo>
                            <a:pt x="870913" y="0"/>
                            <a:pt x="1093709" y="67226"/>
                            <a:pt x="1127544" y="126502"/>
                          </a:cubicBezTo>
                          <a:cubicBezTo>
                            <a:pt x="1161379" y="185778"/>
                            <a:pt x="850799" y="219532"/>
                            <a:pt x="763231" y="355655"/>
                          </a:cubicBezTo>
                          <a:cubicBezTo>
                            <a:pt x="675663" y="491778"/>
                            <a:pt x="755403" y="942375"/>
                            <a:pt x="602137" y="943240"/>
                          </a:cubicBezTo>
                          <a:cubicBezTo>
                            <a:pt x="448871" y="944105"/>
                            <a:pt x="478857" y="486587"/>
                            <a:pt x="378904" y="350464"/>
                          </a:cubicBezTo>
                          <a:cubicBezTo>
                            <a:pt x="232507" y="214341"/>
                            <a:pt x="-27801" y="184913"/>
                            <a:pt x="2418" y="126502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20" name="楕円 27">
                      <a:extLst>
                        <a:ext uri="{FF2B5EF4-FFF2-40B4-BE49-F238E27FC236}">
                          <a16:creationId xmlns:a16="http://schemas.microsoft.com/office/drawing/2014/main" id="{02CE3C4E-4606-431A-8B8A-A72517630C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1120" y="1364029"/>
                      <a:ext cx="206182" cy="929050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24007 w 1170579"/>
                        <a:gd name="connsiteY0" fmla="*/ 332909 h 422919"/>
                        <a:gd name="connsiteX1" fmla="*/ 581807 w 1170579"/>
                        <a:gd name="connsiteY1" fmla="*/ 12 h 422919"/>
                        <a:gd name="connsiteX2" fmla="*/ 1149133 w 1170579"/>
                        <a:gd name="connsiteY2" fmla="*/ 332909 h 422919"/>
                        <a:gd name="connsiteX3" fmla="*/ 586570 w 1170579"/>
                        <a:gd name="connsiteY3" fmla="*/ 422919 h 422919"/>
                        <a:gd name="connsiteX4" fmla="*/ 24007 w 1170579"/>
                        <a:gd name="connsiteY4" fmla="*/ 332909 h 422919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132152 w 1257278"/>
                        <a:gd name="connsiteY0" fmla="*/ 332897 h 422907"/>
                        <a:gd name="connsiteX1" fmla="*/ 689952 w 1257278"/>
                        <a:gd name="connsiteY1" fmla="*/ 0 h 422907"/>
                        <a:gd name="connsiteX2" fmla="*/ 1257278 w 1257278"/>
                        <a:gd name="connsiteY2" fmla="*/ 332897 h 422907"/>
                        <a:gd name="connsiteX3" fmla="*/ 694715 w 1257278"/>
                        <a:gd name="connsiteY3" fmla="*/ 422907 h 422907"/>
                        <a:gd name="connsiteX4" fmla="*/ 132152 w 1257278"/>
                        <a:gd name="connsiteY4" fmla="*/ 332897 h 422907"/>
                        <a:gd name="connsiteX0" fmla="*/ 132152 w 1290113"/>
                        <a:gd name="connsiteY0" fmla="*/ 332897 h 422907"/>
                        <a:gd name="connsiteX1" fmla="*/ 689952 w 1290113"/>
                        <a:gd name="connsiteY1" fmla="*/ 0 h 422907"/>
                        <a:gd name="connsiteX2" fmla="*/ 1257278 w 1290113"/>
                        <a:gd name="connsiteY2" fmla="*/ 332897 h 422907"/>
                        <a:gd name="connsiteX3" fmla="*/ 694715 w 1290113"/>
                        <a:gd name="connsiteY3" fmla="*/ 422907 h 422907"/>
                        <a:gd name="connsiteX4" fmla="*/ 132152 w 1290113"/>
                        <a:gd name="connsiteY4" fmla="*/ 332897 h 422907"/>
                        <a:gd name="connsiteX0" fmla="*/ 172631 w 1352957"/>
                        <a:gd name="connsiteY0" fmla="*/ 332897 h 422907"/>
                        <a:gd name="connsiteX1" fmla="*/ 730431 w 1352957"/>
                        <a:gd name="connsiteY1" fmla="*/ 0 h 422907"/>
                        <a:gd name="connsiteX2" fmla="*/ 1297757 w 1352957"/>
                        <a:gd name="connsiteY2" fmla="*/ 332897 h 422907"/>
                        <a:gd name="connsiteX3" fmla="*/ 735194 w 1352957"/>
                        <a:gd name="connsiteY3" fmla="*/ 422907 h 422907"/>
                        <a:gd name="connsiteX4" fmla="*/ 172631 w 1352957"/>
                        <a:gd name="connsiteY4" fmla="*/ 332897 h 422907"/>
                        <a:gd name="connsiteX0" fmla="*/ 122904 w 1384975"/>
                        <a:gd name="connsiteY0" fmla="*/ 330729 h 422907"/>
                        <a:gd name="connsiteX1" fmla="*/ 784012 w 1384975"/>
                        <a:gd name="connsiteY1" fmla="*/ 0 h 422907"/>
                        <a:gd name="connsiteX2" fmla="*/ 1351338 w 1384975"/>
                        <a:gd name="connsiteY2" fmla="*/ 332897 h 422907"/>
                        <a:gd name="connsiteX3" fmla="*/ 788775 w 1384975"/>
                        <a:gd name="connsiteY3" fmla="*/ 422907 h 422907"/>
                        <a:gd name="connsiteX4" fmla="*/ 122904 w 1384975"/>
                        <a:gd name="connsiteY4" fmla="*/ 330729 h 422907"/>
                        <a:gd name="connsiteX0" fmla="*/ 124488 w 1486019"/>
                        <a:gd name="connsiteY0" fmla="*/ 330729 h 422907"/>
                        <a:gd name="connsiteX1" fmla="*/ 785596 w 1486019"/>
                        <a:gd name="connsiteY1" fmla="*/ 0 h 422907"/>
                        <a:gd name="connsiteX2" fmla="*/ 1456229 w 1486019"/>
                        <a:gd name="connsiteY2" fmla="*/ 328561 h 422907"/>
                        <a:gd name="connsiteX3" fmla="*/ 790359 w 1486019"/>
                        <a:gd name="connsiteY3" fmla="*/ 422907 h 422907"/>
                        <a:gd name="connsiteX4" fmla="*/ 124488 w 1486019"/>
                        <a:gd name="connsiteY4" fmla="*/ 330729 h 422907"/>
                        <a:gd name="connsiteX0" fmla="*/ 131835 w 1490878"/>
                        <a:gd name="connsiteY0" fmla="*/ 330729 h 422907"/>
                        <a:gd name="connsiteX1" fmla="*/ 724072 w 1490878"/>
                        <a:gd name="connsiteY1" fmla="*/ 0 h 422907"/>
                        <a:gd name="connsiteX2" fmla="*/ 1463576 w 1490878"/>
                        <a:gd name="connsiteY2" fmla="*/ 328561 h 422907"/>
                        <a:gd name="connsiteX3" fmla="*/ 797706 w 1490878"/>
                        <a:gd name="connsiteY3" fmla="*/ 422907 h 422907"/>
                        <a:gd name="connsiteX4" fmla="*/ 131835 w 1490878"/>
                        <a:gd name="connsiteY4" fmla="*/ 330729 h 42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0878" h="422907">
                          <a:moveTo>
                            <a:pt x="131835" y="330729"/>
                          </a:moveTo>
                          <a:cubicBezTo>
                            <a:pt x="-315844" y="187798"/>
                            <a:pt x="502115" y="361"/>
                            <a:pt x="724072" y="0"/>
                          </a:cubicBezTo>
                          <a:cubicBezTo>
                            <a:pt x="946029" y="-361"/>
                            <a:pt x="1635765" y="207309"/>
                            <a:pt x="1463576" y="328561"/>
                          </a:cubicBezTo>
                          <a:cubicBezTo>
                            <a:pt x="1463576" y="378272"/>
                            <a:pt x="1108401" y="422907"/>
                            <a:pt x="797706" y="422907"/>
                          </a:cubicBezTo>
                          <a:cubicBezTo>
                            <a:pt x="487011" y="422907"/>
                            <a:pt x="131835" y="380440"/>
                            <a:pt x="131835" y="330729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370" name="グループ化 369">
            <a:extLst>
              <a:ext uri="{FF2B5EF4-FFF2-40B4-BE49-F238E27FC236}">
                <a16:creationId xmlns:a16="http://schemas.microsoft.com/office/drawing/2014/main" id="{DE3B3910-2943-4554-8282-970BF71648D5}"/>
              </a:ext>
            </a:extLst>
          </p:cNvPr>
          <p:cNvGrpSpPr/>
          <p:nvPr/>
        </p:nvGrpSpPr>
        <p:grpSpPr>
          <a:xfrm>
            <a:off x="3695840" y="1444994"/>
            <a:ext cx="2562286" cy="1663860"/>
            <a:chOff x="2679840" y="3143166"/>
            <a:chExt cx="2562286" cy="1663860"/>
          </a:xfrm>
        </p:grpSpPr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DEA7C269-FC10-400D-9AED-7E521CE8640B}"/>
                </a:ext>
              </a:extLst>
            </p:cNvPr>
            <p:cNvGrpSpPr/>
            <p:nvPr/>
          </p:nvGrpSpPr>
          <p:grpSpPr>
            <a:xfrm>
              <a:off x="2679840" y="3270327"/>
              <a:ext cx="2562286" cy="1536699"/>
              <a:chOff x="746064" y="1894185"/>
              <a:chExt cx="2562286" cy="1536699"/>
            </a:xfrm>
          </p:grpSpPr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E0888606-3817-4C51-B843-F0929439627E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BA295A68-4C45-4963-98A4-2FECD3A4EE25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D136A0BE-6B87-4E66-9F31-2E17A91CDD39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ACE31E33-8CB9-478F-AAD1-F5DE349EC642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6063ED7D-1D4E-444F-AC55-1E96A63C4660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8E8D359E-3348-44E6-9FF7-456A9533D3E0}"/>
                </a:ext>
              </a:extLst>
            </p:cNvPr>
            <p:cNvGrpSpPr/>
            <p:nvPr/>
          </p:nvGrpSpPr>
          <p:grpSpPr>
            <a:xfrm>
              <a:off x="3051688" y="3143166"/>
              <a:ext cx="1818590" cy="1397161"/>
              <a:chOff x="328270" y="4742515"/>
              <a:chExt cx="1818590" cy="1397161"/>
            </a:xfrm>
          </p:grpSpPr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BAEA2F83-D84F-4149-8CBD-195AAF5A009A}"/>
                  </a:ext>
                </a:extLst>
              </p:cNvPr>
              <p:cNvGrpSpPr/>
              <p:nvPr/>
            </p:nvGrpSpPr>
            <p:grpSpPr>
              <a:xfrm>
                <a:off x="874998" y="4742515"/>
                <a:ext cx="1271862" cy="1212800"/>
                <a:chOff x="403989" y="2891154"/>
                <a:chExt cx="1553846" cy="1481689"/>
              </a:xfrm>
            </p:grpSpPr>
            <p:grpSp>
              <p:nvGrpSpPr>
                <p:cNvPr id="383" name="グループ化 382">
                  <a:extLst>
                    <a:ext uri="{FF2B5EF4-FFF2-40B4-BE49-F238E27FC236}">
                      <a16:creationId xmlns:a16="http://schemas.microsoft.com/office/drawing/2014/main" id="{6196A7D9-12DD-4928-8F55-9C18085A0BF1}"/>
                    </a:ext>
                  </a:extLst>
                </p:cNvPr>
                <p:cNvGrpSpPr/>
                <p:nvPr/>
              </p:nvGrpSpPr>
              <p:grpSpPr>
                <a:xfrm rot="2700000">
                  <a:off x="1097932" y="2855237"/>
                  <a:ext cx="823986" cy="895820"/>
                  <a:chOff x="3216489" y="3034937"/>
                  <a:chExt cx="1125126" cy="1223215"/>
                </a:xfrm>
              </p:grpSpPr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212E54E8-2600-4205-AC6E-D4BC5908D2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93644" y="3221000"/>
                    <a:ext cx="770816" cy="1037152"/>
                  </a:xfrm>
                  <a:custGeom>
                    <a:avLst/>
                    <a:gdLst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47358 w 770816"/>
                      <a:gd name="connsiteY14" fmla="*/ 12547 h 908499"/>
                      <a:gd name="connsiteX15" fmla="*/ 154713 w 770816"/>
                      <a:gd name="connsiteY15" fmla="*/ 7588 h 908499"/>
                      <a:gd name="connsiteX16" fmla="*/ 192298 w 770816"/>
                      <a:gd name="connsiteY16" fmla="*/ 0 h 908499"/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47358 w 770816"/>
                      <a:gd name="connsiteY14" fmla="*/ 12547 h 908499"/>
                      <a:gd name="connsiteX15" fmla="*/ 192298 w 770816"/>
                      <a:gd name="connsiteY15" fmla="*/ 0 h 908499"/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92298 w 770816"/>
                      <a:gd name="connsiteY14" fmla="*/ 0 h 908499"/>
                      <a:gd name="connsiteX0" fmla="*/ 135015 w 770816"/>
                      <a:gd name="connsiteY0" fmla="*/ 8399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0" fmla="*/ 135015 w 770816"/>
                      <a:gd name="connsiteY0" fmla="*/ 811 h 900911"/>
                      <a:gd name="connsiteX1" fmla="*/ 616103 w 770816"/>
                      <a:gd name="connsiteY1" fmla="*/ 0 h 900911"/>
                      <a:gd name="connsiteX2" fmla="*/ 623458 w 770816"/>
                      <a:gd name="connsiteY2" fmla="*/ 4959 h 900911"/>
                      <a:gd name="connsiteX3" fmla="*/ 635801 w 770816"/>
                      <a:gd name="connsiteY3" fmla="*/ 811 h 900911"/>
                      <a:gd name="connsiteX4" fmla="*/ 770816 w 770816"/>
                      <a:gd name="connsiteY4" fmla="*/ 450861 h 900911"/>
                      <a:gd name="connsiteX5" fmla="*/ 635801 w 770816"/>
                      <a:gd name="connsiteY5" fmla="*/ 900911 h 900911"/>
                      <a:gd name="connsiteX6" fmla="*/ 614302 w 770816"/>
                      <a:gd name="connsiteY6" fmla="*/ 893687 h 900911"/>
                      <a:gd name="connsiteX7" fmla="*/ 578518 w 770816"/>
                      <a:gd name="connsiteY7" fmla="*/ 900911 h 900911"/>
                      <a:gd name="connsiteX8" fmla="*/ 192298 w 770816"/>
                      <a:gd name="connsiteY8" fmla="*/ 900911 h 900911"/>
                      <a:gd name="connsiteX9" fmla="*/ 156514 w 770816"/>
                      <a:gd name="connsiteY9" fmla="*/ 893687 h 900911"/>
                      <a:gd name="connsiteX10" fmla="*/ 135015 w 770816"/>
                      <a:gd name="connsiteY10" fmla="*/ 900911 h 900911"/>
                      <a:gd name="connsiteX11" fmla="*/ 0 w 770816"/>
                      <a:gd name="connsiteY11" fmla="*/ 450861 h 900911"/>
                      <a:gd name="connsiteX12" fmla="*/ 135015 w 770816"/>
                      <a:gd name="connsiteY12" fmla="*/ 811 h 900911"/>
                      <a:gd name="connsiteX0" fmla="*/ 135015 w 770816"/>
                      <a:gd name="connsiteY0" fmla="*/ 811 h 900911"/>
                      <a:gd name="connsiteX1" fmla="*/ 616103 w 770816"/>
                      <a:gd name="connsiteY1" fmla="*/ 0 h 900911"/>
                      <a:gd name="connsiteX2" fmla="*/ 635801 w 770816"/>
                      <a:gd name="connsiteY2" fmla="*/ 811 h 900911"/>
                      <a:gd name="connsiteX3" fmla="*/ 770816 w 770816"/>
                      <a:gd name="connsiteY3" fmla="*/ 450861 h 900911"/>
                      <a:gd name="connsiteX4" fmla="*/ 635801 w 770816"/>
                      <a:gd name="connsiteY4" fmla="*/ 900911 h 900911"/>
                      <a:gd name="connsiteX5" fmla="*/ 614302 w 770816"/>
                      <a:gd name="connsiteY5" fmla="*/ 893687 h 900911"/>
                      <a:gd name="connsiteX6" fmla="*/ 578518 w 770816"/>
                      <a:gd name="connsiteY6" fmla="*/ 900911 h 900911"/>
                      <a:gd name="connsiteX7" fmla="*/ 192298 w 770816"/>
                      <a:gd name="connsiteY7" fmla="*/ 900911 h 900911"/>
                      <a:gd name="connsiteX8" fmla="*/ 156514 w 770816"/>
                      <a:gd name="connsiteY8" fmla="*/ 893687 h 900911"/>
                      <a:gd name="connsiteX9" fmla="*/ 135015 w 770816"/>
                      <a:gd name="connsiteY9" fmla="*/ 900911 h 900911"/>
                      <a:gd name="connsiteX10" fmla="*/ 0 w 770816"/>
                      <a:gd name="connsiteY10" fmla="*/ 450861 h 900911"/>
                      <a:gd name="connsiteX11" fmla="*/ 135015 w 770816"/>
                      <a:gd name="connsiteY11" fmla="*/ 811 h 900911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92298 w 770816"/>
                      <a:gd name="connsiteY6" fmla="*/ 900100 h 900100"/>
                      <a:gd name="connsiteX7" fmla="*/ 156514 w 770816"/>
                      <a:gd name="connsiteY7" fmla="*/ 892876 h 900100"/>
                      <a:gd name="connsiteX8" fmla="*/ 135015 w 770816"/>
                      <a:gd name="connsiteY8" fmla="*/ 900100 h 900100"/>
                      <a:gd name="connsiteX9" fmla="*/ 0 w 770816"/>
                      <a:gd name="connsiteY9" fmla="*/ 450050 h 900100"/>
                      <a:gd name="connsiteX10" fmla="*/ 135015 w 770816"/>
                      <a:gd name="connsiteY10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92298 w 770816"/>
                      <a:gd name="connsiteY6" fmla="*/ 900100 h 900100"/>
                      <a:gd name="connsiteX7" fmla="*/ 135015 w 770816"/>
                      <a:gd name="connsiteY7" fmla="*/ 900100 h 900100"/>
                      <a:gd name="connsiteX8" fmla="*/ 0 w 770816"/>
                      <a:gd name="connsiteY8" fmla="*/ 450050 h 900100"/>
                      <a:gd name="connsiteX9" fmla="*/ 135015 w 770816"/>
                      <a:gd name="connsiteY9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35015 w 770816"/>
                      <a:gd name="connsiteY6" fmla="*/ 900100 h 900100"/>
                      <a:gd name="connsiteX7" fmla="*/ 0 w 770816"/>
                      <a:gd name="connsiteY7" fmla="*/ 450050 h 900100"/>
                      <a:gd name="connsiteX8" fmla="*/ 135015 w 770816"/>
                      <a:gd name="connsiteY8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135015 w 770816"/>
                      <a:gd name="connsiteY5" fmla="*/ 900100 h 900100"/>
                      <a:gd name="connsiteX6" fmla="*/ 0 w 770816"/>
                      <a:gd name="connsiteY6" fmla="*/ 450050 h 900100"/>
                      <a:gd name="connsiteX7" fmla="*/ 135015 w 770816"/>
                      <a:gd name="connsiteY7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135015 w 770816"/>
                      <a:gd name="connsiteY4" fmla="*/ 900100 h 900100"/>
                      <a:gd name="connsiteX5" fmla="*/ 0 w 770816"/>
                      <a:gd name="connsiteY5" fmla="*/ 450050 h 900100"/>
                      <a:gd name="connsiteX6" fmla="*/ 135015 w 770816"/>
                      <a:gd name="connsiteY6" fmla="*/ 0 h 9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70816" h="900100">
                        <a:moveTo>
                          <a:pt x="135015" y="0"/>
                        </a:moveTo>
                        <a:lnTo>
                          <a:pt x="635801" y="0"/>
                        </a:lnTo>
                        <a:cubicBezTo>
                          <a:pt x="710368" y="0"/>
                          <a:pt x="770816" y="201494"/>
                          <a:pt x="770816" y="450050"/>
                        </a:cubicBezTo>
                        <a:cubicBezTo>
                          <a:pt x="770816" y="698606"/>
                          <a:pt x="710368" y="900100"/>
                          <a:pt x="635801" y="900100"/>
                        </a:cubicBezTo>
                        <a:lnTo>
                          <a:pt x="135015" y="900100"/>
                        </a:lnTo>
                        <a:cubicBezTo>
                          <a:pt x="60448" y="900100"/>
                          <a:pt x="0" y="698606"/>
                          <a:pt x="0" y="450050"/>
                        </a:cubicBezTo>
                        <a:cubicBezTo>
                          <a:pt x="0" y="201494"/>
                          <a:pt x="60448" y="0"/>
                          <a:pt x="135015" y="0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1" name="楕円 27">
                    <a:extLst>
                      <a:ext uri="{FF2B5EF4-FFF2-40B4-BE49-F238E27FC236}">
                        <a16:creationId xmlns:a16="http://schemas.microsoft.com/office/drawing/2014/main" id="{AD4DDC6C-50E8-40E8-B699-8E2707A37A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6489" y="3034937"/>
                    <a:ext cx="1125126" cy="422907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84" name="グループ化 383">
                  <a:extLst>
                    <a:ext uri="{FF2B5EF4-FFF2-40B4-BE49-F238E27FC236}">
                      <a16:creationId xmlns:a16="http://schemas.microsoft.com/office/drawing/2014/main" id="{393F5FE6-CA54-4902-AD92-E20363415595}"/>
                    </a:ext>
                  </a:extLst>
                </p:cNvPr>
                <p:cNvGrpSpPr/>
                <p:nvPr/>
              </p:nvGrpSpPr>
              <p:grpSpPr>
                <a:xfrm rot="2700000">
                  <a:off x="439906" y="2915058"/>
                  <a:ext cx="823986" cy="895820"/>
                  <a:chOff x="3216489" y="3034937"/>
                  <a:chExt cx="1125126" cy="1223215"/>
                </a:xfrm>
              </p:grpSpPr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1E784AAE-EEC2-4BEB-B910-16E61BF8F1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93644" y="3221000"/>
                    <a:ext cx="770816" cy="1037152"/>
                  </a:xfrm>
                  <a:custGeom>
                    <a:avLst/>
                    <a:gdLst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47358 w 770816"/>
                      <a:gd name="connsiteY14" fmla="*/ 12547 h 908499"/>
                      <a:gd name="connsiteX15" fmla="*/ 154713 w 770816"/>
                      <a:gd name="connsiteY15" fmla="*/ 7588 h 908499"/>
                      <a:gd name="connsiteX16" fmla="*/ 192298 w 770816"/>
                      <a:gd name="connsiteY16" fmla="*/ 0 h 908499"/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47358 w 770816"/>
                      <a:gd name="connsiteY14" fmla="*/ 12547 h 908499"/>
                      <a:gd name="connsiteX15" fmla="*/ 192298 w 770816"/>
                      <a:gd name="connsiteY15" fmla="*/ 0 h 908499"/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92298 w 770816"/>
                      <a:gd name="connsiteY14" fmla="*/ 0 h 908499"/>
                      <a:gd name="connsiteX0" fmla="*/ 135015 w 770816"/>
                      <a:gd name="connsiteY0" fmla="*/ 8399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0" fmla="*/ 135015 w 770816"/>
                      <a:gd name="connsiteY0" fmla="*/ 811 h 900911"/>
                      <a:gd name="connsiteX1" fmla="*/ 616103 w 770816"/>
                      <a:gd name="connsiteY1" fmla="*/ 0 h 900911"/>
                      <a:gd name="connsiteX2" fmla="*/ 623458 w 770816"/>
                      <a:gd name="connsiteY2" fmla="*/ 4959 h 900911"/>
                      <a:gd name="connsiteX3" fmla="*/ 635801 w 770816"/>
                      <a:gd name="connsiteY3" fmla="*/ 811 h 900911"/>
                      <a:gd name="connsiteX4" fmla="*/ 770816 w 770816"/>
                      <a:gd name="connsiteY4" fmla="*/ 450861 h 900911"/>
                      <a:gd name="connsiteX5" fmla="*/ 635801 w 770816"/>
                      <a:gd name="connsiteY5" fmla="*/ 900911 h 900911"/>
                      <a:gd name="connsiteX6" fmla="*/ 614302 w 770816"/>
                      <a:gd name="connsiteY6" fmla="*/ 893687 h 900911"/>
                      <a:gd name="connsiteX7" fmla="*/ 578518 w 770816"/>
                      <a:gd name="connsiteY7" fmla="*/ 900911 h 900911"/>
                      <a:gd name="connsiteX8" fmla="*/ 192298 w 770816"/>
                      <a:gd name="connsiteY8" fmla="*/ 900911 h 900911"/>
                      <a:gd name="connsiteX9" fmla="*/ 156514 w 770816"/>
                      <a:gd name="connsiteY9" fmla="*/ 893687 h 900911"/>
                      <a:gd name="connsiteX10" fmla="*/ 135015 w 770816"/>
                      <a:gd name="connsiteY10" fmla="*/ 900911 h 900911"/>
                      <a:gd name="connsiteX11" fmla="*/ 0 w 770816"/>
                      <a:gd name="connsiteY11" fmla="*/ 450861 h 900911"/>
                      <a:gd name="connsiteX12" fmla="*/ 135015 w 770816"/>
                      <a:gd name="connsiteY12" fmla="*/ 811 h 900911"/>
                      <a:gd name="connsiteX0" fmla="*/ 135015 w 770816"/>
                      <a:gd name="connsiteY0" fmla="*/ 811 h 900911"/>
                      <a:gd name="connsiteX1" fmla="*/ 616103 w 770816"/>
                      <a:gd name="connsiteY1" fmla="*/ 0 h 900911"/>
                      <a:gd name="connsiteX2" fmla="*/ 635801 w 770816"/>
                      <a:gd name="connsiteY2" fmla="*/ 811 h 900911"/>
                      <a:gd name="connsiteX3" fmla="*/ 770816 w 770816"/>
                      <a:gd name="connsiteY3" fmla="*/ 450861 h 900911"/>
                      <a:gd name="connsiteX4" fmla="*/ 635801 w 770816"/>
                      <a:gd name="connsiteY4" fmla="*/ 900911 h 900911"/>
                      <a:gd name="connsiteX5" fmla="*/ 614302 w 770816"/>
                      <a:gd name="connsiteY5" fmla="*/ 893687 h 900911"/>
                      <a:gd name="connsiteX6" fmla="*/ 578518 w 770816"/>
                      <a:gd name="connsiteY6" fmla="*/ 900911 h 900911"/>
                      <a:gd name="connsiteX7" fmla="*/ 192298 w 770816"/>
                      <a:gd name="connsiteY7" fmla="*/ 900911 h 900911"/>
                      <a:gd name="connsiteX8" fmla="*/ 156514 w 770816"/>
                      <a:gd name="connsiteY8" fmla="*/ 893687 h 900911"/>
                      <a:gd name="connsiteX9" fmla="*/ 135015 w 770816"/>
                      <a:gd name="connsiteY9" fmla="*/ 900911 h 900911"/>
                      <a:gd name="connsiteX10" fmla="*/ 0 w 770816"/>
                      <a:gd name="connsiteY10" fmla="*/ 450861 h 900911"/>
                      <a:gd name="connsiteX11" fmla="*/ 135015 w 770816"/>
                      <a:gd name="connsiteY11" fmla="*/ 811 h 900911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92298 w 770816"/>
                      <a:gd name="connsiteY6" fmla="*/ 900100 h 900100"/>
                      <a:gd name="connsiteX7" fmla="*/ 156514 w 770816"/>
                      <a:gd name="connsiteY7" fmla="*/ 892876 h 900100"/>
                      <a:gd name="connsiteX8" fmla="*/ 135015 w 770816"/>
                      <a:gd name="connsiteY8" fmla="*/ 900100 h 900100"/>
                      <a:gd name="connsiteX9" fmla="*/ 0 w 770816"/>
                      <a:gd name="connsiteY9" fmla="*/ 450050 h 900100"/>
                      <a:gd name="connsiteX10" fmla="*/ 135015 w 770816"/>
                      <a:gd name="connsiteY10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92298 w 770816"/>
                      <a:gd name="connsiteY6" fmla="*/ 900100 h 900100"/>
                      <a:gd name="connsiteX7" fmla="*/ 135015 w 770816"/>
                      <a:gd name="connsiteY7" fmla="*/ 900100 h 900100"/>
                      <a:gd name="connsiteX8" fmla="*/ 0 w 770816"/>
                      <a:gd name="connsiteY8" fmla="*/ 450050 h 900100"/>
                      <a:gd name="connsiteX9" fmla="*/ 135015 w 770816"/>
                      <a:gd name="connsiteY9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35015 w 770816"/>
                      <a:gd name="connsiteY6" fmla="*/ 900100 h 900100"/>
                      <a:gd name="connsiteX7" fmla="*/ 0 w 770816"/>
                      <a:gd name="connsiteY7" fmla="*/ 450050 h 900100"/>
                      <a:gd name="connsiteX8" fmla="*/ 135015 w 770816"/>
                      <a:gd name="connsiteY8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135015 w 770816"/>
                      <a:gd name="connsiteY5" fmla="*/ 900100 h 900100"/>
                      <a:gd name="connsiteX6" fmla="*/ 0 w 770816"/>
                      <a:gd name="connsiteY6" fmla="*/ 450050 h 900100"/>
                      <a:gd name="connsiteX7" fmla="*/ 135015 w 770816"/>
                      <a:gd name="connsiteY7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135015 w 770816"/>
                      <a:gd name="connsiteY4" fmla="*/ 900100 h 900100"/>
                      <a:gd name="connsiteX5" fmla="*/ 0 w 770816"/>
                      <a:gd name="connsiteY5" fmla="*/ 450050 h 900100"/>
                      <a:gd name="connsiteX6" fmla="*/ 135015 w 770816"/>
                      <a:gd name="connsiteY6" fmla="*/ 0 h 9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70816" h="900100">
                        <a:moveTo>
                          <a:pt x="135015" y="0"/>
                        </a:moveTo>
                        <a:lnTo>
                          <a:pt x="635801" y="0"/>
                        </a:lnTo>
                        <a:cubicBezTo>
                          <a:pt x="710368" y="0"/>
                          <a:pt x="770816" y="201494"/>
                          <a:pt x="770816" y="450050"/>
                        </a:cubicBezTo>
                        <a:cubicBezTo>
                          <a:pt x="770816" y="698606"/>
                          <a:pt x="710368" y="900100"/>
                          <a:pt x="635801" y="900100"/>
                        </a:cubicBezTo>
                        <a:lnTo>
                          <a:pt x="135015" y="900100"/>
                        </a:lnTo>
                        <a:cubicBezTo>
                          <a:pt x="60448" y="900100"/>
                          <a:pt x="0" y="698606"/>
                          <a:pt x="0" y="450050"/>
                        </a:cubicBezTo>
                        <a:cubicBezTo>
                          <a:pt x="0" y="201494"/>
                          <a:pt x="60448" y="0"/>
                          <a:pt x="135015" y="0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9" name="楕円 27">
                    <a:extLst>
                      <a:ext uri="{FF2B5EF4-FFF2-40B4-BE49-F238E27FC236}">
                        <a16:creationId xmlns:a16="http://schemas.microsoft.com/office/drawing/2014/main" id="{F716889A-AF52-44EE-B4FE-1A9341BA80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6489" y="3034937"/>
                    <a:ext cx="1125126" cy="422907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85" name="グループ化 384">
                  <a:extLst>
                    <a:ext uri="{FF2B5EF4-FFF2-40B4-BE49-F238E27FC236}">
                      <a16:creationId xmlns:a16="http://schemas.microsoft.com/office/drawing/2014/main" id="{C219EEB5-54BE-42CF-BD2B-C1B1805B4DA5}"/>
                    </a:ext>
                  </a:extLst>
                </p:cNvPr>
                <p:cNvGrpSpPr/>
                <p:nvPr/>
              </p:nvGrpSpPr>
              <p:grpSpPr>
                <a:xfrm rot="4244271">
                  <a:off x="927952" y="3512940"/>
                  <a:ext cx="823986" cy="895820"/>
                  <a:chOff x="3216489" y="3034937"/>
                  <a:chExt cx="1125126" cy="1223215"/>
                </a:xfrm>
              </p:grpSpPr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29D75F15-B8AE-4593-BAF1-43E2090FFC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93644" y="3221000"/>
                    <a:ext cx="770816" cy="1037152"/>
                  </a:xfrm>
                  <a:custGeom>
                    <a:avLst/>
                    <a:gdLst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47358 w 770816"/>
                      <a:gd name="connsiteY14" fmla="*/ 12547 h 908499"/>
                      <a:gd name="connsiteX15" fmla="*/ 154713 w 770816"/>
                      <a:gd name="connsiteY15" fmla="*/ 7588 h 908499"/>
                      <a:gd name="connsiteX16" fmla="*/ 192298 w 770816"/>
                      <a:gd name="connsiteY16" fmla="*/ 0 h 908499"/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47358 w 770816"/>
                      <a:gd name="connsiteY14" fmla="*/ 12547 h 908499"/>
                      <a:gd name="connsiteX15" fmla="*/ 192298 w 770816"/>
                      <a:gd name="connsiteY15" fmla="*/ 0 h 908499"/>
                      <a:gd name="connsiteX0" fmla="*/ 192298 w 770816"/>
                      <a:gd name="connsiteY0" fmla="*/ 0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14" fmla="*/ 192298 w 770816"/>
                      <a:gd name="connsiteY14" fmla="*/ 0 h 908499"/>
                      <a:gd name="connsiteX0" fmla="*/ 135015 w 770816"/>
                      <a:gd name="connsiteY0" fmla="*/ 8399 h 908499"/>
                      <a:gd name="connsiteX1" fmla="*/ 578518 w 770816"/>
                      <a:gd name="connsiteY1" fmla="*/ 0 h 908499"/>
                      <a:gd name="connsiteX2" fmla="*/ 616103 w 770816"/>
                      <a:gd name="connsiteY2" fmla="*/ 7588 h 908499"/>
                      <a:gd name="connsiteX3" fmla="*/ 623458 w 770816"/>
                      <a:gd name="connsiteY3" fmla="*/ 12547 h 908499"/>
                      <a:gd name="connsiteX4" fmla="*/ 635801 w 770816"/>
                      <a:gd name="connsiteY4" fmla="*/ 8399 h 908499"/>
                      <a:gd name="connsiteX5" fmla="*/ 770816 w 770816"/>
                      <a:gd name="connsiteY5" fmla="*/ 458449 h 908499"/>
                      <a:gd name="connsiteX6" fmla="*/ 635801 w 770816"/>
                      <a:gd name="connsiteY6" fmla="*/ 908499 h 908499"/>
                      <a:gd name="connsiteX7" fmla="*/ 614302 w 770816"/>
                      <a:gd name="connsiteY7" fmla="*/ 901275 h 908499"/>
                      <a:gd name="connsiteX8" fmla="*/ 578518 w 770816"/>
                      <a:gd name="connsiteY8" fmla="*/ 908499 h 908499"/>
                      <a:gd name="connsiteX9" fmla="*/ 192298 w 770816"/>
                      <a:gd name="connsiteY9" fmla="*/ 908499 h 908499"/>
                      <a:gd name="connsiteX10" fmla="*/ 156514 w 770816"/>
                      <a:gd name="connsiteY10" fmla="*/ 901275 h 908499"/>
                      <a:gd name="connsiteX11" fmla="*/ 135015 w 770816"/>
                      <a:gd name="connsiteY11" fmla="*/ 908499 h 908499"/>
                      <a:gd name="connsiteX12" fmla="*/ 0 w 770816"/>
                      <a:gd name="connsiteY12" fmla="*/ 458449 h 908499"/>
                      <a:gd name="connsiteX13" fmla="*/ 135015 w 770816"/>
                      <a:gd name="connsiteY13" fmla="*/ 8399 h 908499"/>
                      <a:gd name="connsiteX0" fmla="*/ 135015 w 770816"/>
                      <a:gd name="connsiteY0" fmla="*/ 811 h 900911"/>
                      <a:gd name="connsiteX1" fmla="*/ 616103 w 770816"/>
                      <a:gd name="connsiteY1" fmla="*/ 0 h 900911"/>
                      <a:gd name="connsiteX2" fmla="*/ 623458 w 770816"/>
                      <a:gd name="connsiteY2" fmla="*/ 4959 h 900911"/>
                      <a:gd name="connsiteX3" fmla="*/ 635801 w 770816"/>
                      <a:gd name="connsiteY3" fmla="*/ 811 h 900911"/>
                      <a:gd name="connsiteX4" fmla="*/ 770816 w 770816"/>
                      <a:gd name="connsiteY4" fmla="*/ 450861 h 900911"/>
                      <a:gd name="connsiteX5" fmla="*/ 635801 w 770816"/>
                      <a:gd name="connsiteY5" fmla="*/ 900911 h 900911"/>
                      <a:gd name="connsiteX6" fmla="*/ 614302 w 770816"/>
                      <a:gd name="connsiteY6" fmla="*/ 893687 h 900911"/>
                      <a:gd name="connsiteX7" fmla="*/ 578518 w 770816"/>
                      <a:gd name="connsiteY7" fmla="*/ 900911 h 900911"/>
                      <a:gd name="connsiteX8" fmla="*/ 192298 w 770816"/>
                      <a:gd name="connsiteY8" fmla="*/ 900911 h 900911"/>
                      <a:gd name="connsiteX9" fmla="*/ 156514 w 770816"/>
                      <a:gd name="connsiteY9" fmla="*/ 893687 h 900911"/>
                      <a:gd name="connsiteX10" fmla="*/ 135015 w 770816"/>
                      <a:gd name="connsiteY10" fmla="*/ 900911 h 900911"/>
                      <a:gd name="connsiteX11" fmla="*/ 0 w 770816"/>
                      <a:gd name="connsiteY11" fmla="*/ 450861 h 900911"/>
                      <a:gd name="connsiteX12" fmla="*/ 135015 w 770816"/>
                      <a:gd name="connsiteY12" fmla="*/ 811 h 900911"/>
                      <a:gd name="connsiteX0" fmla="*/ 135015 w 770816"/>
                      <a:gd name="connsiteY0" fmla="*/ 811 h 900911"/>
                      <a:gd name="connsiteX1" fmla="*/ 616103 w 770816"/>
                      <a:gd name="connsiteY1" fmla="*/ 0 h 900911"/>
                      <a:gd name="connsiteX2" fmla="*/ 635801 w 770816"/>
                      <a:gd name="connsiteY2" fmla="*/ 811 h 900911"/>
                      <a:gd name="connsiteX3" fmla="*/ 770816 w 770816"/>
                      <a:gd name="connsiteY3" fmla="*/ 450861 h 900911"/>
                      <a:gd name="connsiteX4" fmla="*/ 635801 w 770816"/>
                      <a:gd name="connsiteY4" fmla="*/ 900911 h 900911"/>
                      <a:gd name="connsiteX5" fmla="*/ 614302 w 770816"/>
                      <a:gd name="connsiteY5" fmla="*/ 893687 h 900911"/>
                      <a:gd name="connsiteX6" fmla="*/ 578518 w 770816"/>
                      <a:gd name="connsiteY6" fmla="*/ 900911 h 900911"/>
                      <a:gd name="connsiteX7" fmla="*/ 192298 w 770816"/>
                      <a:gd name="connsiteY7" fmla="*/ 900911 h 900911"/>
                      <a:gd name="connsiteX8" fmla="*/ 156514 w 770816"/>
                      <a:gd name="connsiteY8" fmla="*/ 893687 h 900911"/>
                      <a:gd name="connsiteX9" fmla="*/ 135015 w 770816"/>
                      <a:gd name="connsiteY9" fmla="*/ 900911 h 900911"/>
                      <a:gd name="connsiteX10" fmla="*/ 0 w 770816"/>
                      <a:gd name="connsiteY10" fmla="*/ 450861 h 900911"/>
                      <a:gd name="connsiteX11" fmla="*/ 135015 w 770816"/>
                      <a:gd name="connsiteY11" fmla="*/ 811 h 900911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92298 w 770816"/>
                      <a:gd name="connsiteY6" fmla="*/ 900100 h 900100"/>
                      <a:gd name="connsiteX7" fmla="*/ 156514 w 770816"/>
                      <a:gd name="connsiteY7" fmla="*/ 892876 h 900100"/>
                      <a:gd name="connsiteX8" fmla="*/ 135015 w 770816"/>
                      <a:gd name="connsiteY8" fmla="*/ 900100 h 900100"/>
                      <a:gd name="connsiteX9" fmla="*/ 0 w 770816"/>
                      <a:gd name="connsiteY9" fmla="*/ 450050 h 900100"/>
                      <a:gd name="connsiteX10" fmla="*/ 135015 w 770816"/>
                      <a:gd name="connsiteY10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92298 w 770816"/>
                      <a:gd name="connsiteY6" fmla="*/ 900100 h 900100"/>
                      <a:gd name="connsiteX7" fmla="*/ 135015 w 770816"/>
                      <a:gd name="connsiteY7" fmla="*/ 900100 h 900100"/>
                      <a:gd name="connsiteX8" fmla="*/ 0 w 770816"/>
                      <a:gd name="connsiteY8" fmla="*/ 450050 h 900100"/>
                      <a:gd name="connsiteX9" fmla="*/ 135015 w 770816"/>
                      <a:gd name="connsiteY9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578518 w 770816"/>
                      <a:gd name="connsiteY5" fmla="*/ 900100 h 900100"/>
                      <a:gd name="connsiteX6" fmla="*/ 135015 w 770816"/>
                      <a:gd name="connsiteY6" fmla="*/ 900100 h 900100"/>
                      <a:gd name="connsiteX7" fmla="*/ 0 w 770816"/>
                      <a:gd name="connsiteY7" fmla="*/ 450050 h 900100"/>
                      <a:gd name="connsiteX8" fmla="*/ 135015 w 770816"/>
                      <a:gd name="connsiteY8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614302 w 770816"/>
                      <a:gd name="connsiteY4" fmla="*/ 892876 h 900100"/>
                      <a:gd name="connsiteX5" fmla="*/ 135015 w 770816"/>
                      <a:gd name="connsiteY5" fmla="*/ 900100 h 900100"/>
                      <a:gd name="connsiteX6" fmla="*/ 0 w 770816"/>
                      <a:gd name="connsiteY6" fmla="*/ 450050 h 900100"/>
                      <a:gd name="connsiteX7" fmla="*/ 135015 w 770816"/>
                      <a:gd name="connsiteY7" fmla="*/ 0 h 900100"/>
                      <a:gd name="connsiteX0" fmla="*/ 135015 w 770816"/>
                      <a:gd name="connsiteY0" fmla="*/ 0 h 900100"/>
                      <a:gd name="connsiteX1" fmla="*/ 635801 w 770816"/>
                      <a:gd name="connsiteY1" fmla="*/ 0 h 900100"/>
                      <a:gd name="connsiteX2" fmla="*/ 770816 w 770816"/>
                      <a:gd name="connsiteY2" fmla="*/ 450050 h 900100"/>
                      <a:gd name="connsiteX3" fmla="*/ 635801 w 770816"/>
                      <a:gd name="connsiteY3" fmla="*/ 900100 h 900100"/>
                      <a:gd name="connsiteX4" fmla="*/ 135015 w 770816"/>
                      <a:gd name="connsiteY4" fmla="*/ 900100 h 900100"/>
                      <a:gd name="connsiteX5" fmla="*/ 0 w 770816"/>
                      <a:gd name="connsiteY5" fmla="*/ 450050 h 900100"/>
                      <a:gd name="connsiteX6" fmla="*/ 135015 w 770816"/>
                      <a:gd name="connsiteY6" fmla="*/ 0 h 9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70816" h="900100">
                        <a:moveTo>
                          <a:pt x="135015" y="0"/>
                        </a:moveTo>
                        <a:lnTo>
                          <a:pt x="635801" y="0"/>
                        </a:lnTo>
                        <a:cubicBezTo>
                          <a:pt x="710368" y="0"/>
                          <a:pt x="770816" y="201494"/>
                          <a:pt x="770816" y="450050"/>
                        </a:cubicBezTo>
                        <a:cubicBezTo>
                          <a:pt x="770816" y="698606"/>
                          <a:pt x="710368" y="900100"/>
                          <a:pt x="635801" y="900100"/>
                        </a:cubicBezTo>
                        <a:lnTo>
                          <a:pt x="135015" y="900100"/>
                        </a:lnTo>
                        <a:cubicBezTo>
                          <a:pt x="60448" y="900100"/>
                          <a:pt x="0" y="698606"/>
                          <a:pt x="0" y="450050"/>
                        </a:cubicBezTo>
                        <a:cubicBezTo>
                          <a:pt x="0" y="201494"/>
                          <a:pt x="60448" y="0"/>
                          <a:pt x="135015" y="0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7" name="楕円 27">
                    <a:extLst>
                      <a:ext uri="{FF2B5EF4-FFF2-40B4-BE49-F238E27FC236}">
                        <a16:creationId xmlns:a16="http://schemas.microsoft.com/office/drawing/2014/main" id="{D661D3B0-4CA3-4776-8F63-0717A7F442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6489" y="3034937"/>
                    <a:ext cx="1125126" cy="422907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99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5F531650-00BC-45E4-B8C1-670170530496}"/>
                  </a:ext>
                </a:extLst>
              </p:cNvPr>
              <p:cNvGrpSpPr/>
              <p:nvPr/>
            </p:nvGrpSpPr>
            <p:grpSpPr>
              <a:xfrm rot="16529503">
                <a:off x="357669" y="5051419"/>
                <a:ext cx="674453" cy="733251"/>
                <a:chOff x="3216489" y="3034937"/>
                <a:chExt cx="1125126" cy="1223215"/>
              </a:xfrm>
            </p:grpSpPr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3E9BB627-DE2D-4CF6-8C43-99E7B3979DD8}"/>
                    </a:ext>
                  </a:extLst>
                </p:cNvPr>
                <p:cNvSpPr/>
                <p:nvPr/>
              </p:nvSpPr>
              <p:spPr bwMode="auto">
                <a:xfrm>
                  <a:off x="3393644" y="3221000"/>
                  <a:ext cx="770816" cy="1037152"/>
                </a:xfrm>
                <a:custGeom>
                  <a:avLst/>
                  <a:gdLst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47358 w 770816"/>
                    <a:gd name="connsiteY14" fmla="*/ 12547 h 908499"/>
                    <a:gd name="connsiteX15" fmla="*/ 154713 w 770816"/>
                    <a:gd name="connsiteY15" fmla="*/ 7588 h 908499"/>
                    <a:gd name="connsiteX16" fmla="*/ 192298 w 770816"/>
                    <a:gd name="connsiteY16" fmla="*/ 0 h 908499"/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47358 w 770816"/>
                    <a:gd name="connsiteY14" fmla="*/ 12547 h 908499"/>
                    <a:gd name="connsiteX15" fmla="*/ 192298 w 770816"/>
                    <a:gd name="connsiteY15" fmla="*/ 0 h 908499"/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92298 w 770816"/>
                    <a:gd name="connsiteY14" fmla="*/ 0 h 908499"/>
                    <a:gd name="connsiteX0" fmla="*/ 135015 w 770816"/>
                    <a:gd name="connsiteY0" fmla="*/ 8399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0" fmla="*/ 135015 w 770816"/>
                    <a:gd name="connsiteY0" fmla="*/ 811 h 900911"/>
                    <a:gd name="connsiteX1" fmla="*/ 616103 w 770816"/>
                    <a:gd name="connsiteY1" fmla="*/ 0 h 900911"/>
                    <a:gd name="connsiteX2" fmla="*/ 623458 w 770816"/>
                    <a:gd name="connsiteY2" fmla="*/ 4959 h 900911"/>
                    <a:gd name="connsiteX3" fmla="*/ 635801 w 770816"/>
                    <a:gd name="connsiteY3" fmla="*/ 811 h 900911"/>
                    <a:gd name="connsiteX4" fmla="*/ 770816 w 770816"/>
                    <a:gd name="connsiteY4" fmla="*/ 450861 h 900911"/>
                    <a:gd name="connsiteX5" fmla="*/ 635801 w 770816"/>
                    <a:gd name="connsiteY5" fmla="*/ 900911 h 900911"/>
                    <a:gd name="connsiteX6" fmla="*/ 614302 w 770816"/>
                    <a:gd name="connsiteY6" fmla="*/ 893687 h 900911"/>
                    <a:gd name="connsiteX7" fmla="*/ 578518 w 770816"/>
                    <a:gd name="connsiteY7" fmla="*/ 900911 h 900911"/>
                    <a:gd name="connsiteX8" fmla="*/ 192298 w 770816"/>
                    <a:gd name="connsiteY8" fmla="*/ 900911 h 900911"/>
                    <a:gd name="connsiteX9" fmla="*/ 156514 w 770816"/>
                    <a:gd name="connsiteY9" fmla="*/ 893687 h 900911"/>
                    <a:gd name="connsiteX10" fmla="*/ 135015 w 770816"/>
                    <a:gd name="connsiteY10" fmla="*/ 900911 h 900911"/>
                    <a:gd name="connsiteX11" fmla="*/ 0 w 770816"/>
                    <a:gd name="connsiteY11" fmla="*/ 450861 h 900911"/>
                    <a:gd name="connsiteX12" fmla="*/ 135015 w 770816"/>
                    <a:gd name="connsiteY12" fmla="*/ 811 h 900911"/>
                    <a:gd name="connsiteX0" fmla="*/ 135015 w 770816"/>
                    <a:gd name="connsiteY0" fmla="*/ 811 h 900911"/>
                    <a:gd name="connsiteX1" fmla="*/ 616103 w 770816"/>
                    <a:gd name="connsiteY1" fmla="*/ 0 h 900911"/>
                    <a:gd name="connsiteX2" fmla="*/ 635801 w 770816"/>
                    <a:gd name="connsiteY2" fmla="*/ 811 h 900911"/>
                    <a:gd name="connsiteX3" fmla="*/ 770816 w 770816"/>
                    <a:gd name="connsiteY3" fmla="*/ 450861 h 900911"/>
                    <a:gd name="connsiteX4" fmla="*/ 635801 w 770816"/>
                    <a:gd name="connsiteY4" fmla="*/ 900911 h 900911"/>
                    <a:gd name="connsiteX5" fmla="*/ 614302 w 770816"/>
                    <a:gd name="connsiteY5" fmla="*/ 893687 h 900911"/>
                    <a:gd name="connsiteX6" fmla="*/ 578518 w 770816"/>
                    <a:gd name="connsiteY6" fmla="*/ 900911 h 900911"/>
                    <a:gd name="connsiteX7" fmla="*/ 192298 w 770816"/>
                    <a:gd name="connsiteY7" fmla="*/ 900911 h 900911"/>
                    <a:gd name="connsiteX8" fmla="*/ 156514 w 770816"/>
                    <a:gd name="connsiteY8" fmla="*/ 893687 h 900911"/>
                    <a:gd name="connsiteX9" fmla="*/ 135015 w 770816"/>
                    <a:gd name="connsiteY9" fmla="*/ 900911 h 900911"/>
                    <a:gd name="connsiteX10" fmla="*/ 0 w 770816"/>
                    <a:gd name="connsiteY10" fmla="*/ 450861 h 900911"/>
                    <a:gd name="connsiteX11" fmla="*/ 135015 w 770816"/>
                    <a:gd name="connsiteY11" fmla="*/ 811 h 900911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92298 w 770816"/>
                    <a:gd name="connsiteY6" fmla="*/ 900100 h 900100"/>
                    <a:gd name="connsiteX7" fmla="*/ 156514 w 770816"/>
                    <a:gd name="connsiteY7" fmla="*/ 892876 h 900100"/>
                    <a:gd name="connsiteX8" fmla="*/ 135015 w 770816"/>
                    <a:gd name="connsiteY8" fmla="*/ 900100 h 900100"/>
                    <a:gd name="connsiteX9" fmla="*/ 0 w 770816"/>
                    <a:gd name="connsiteY9" fmla="*/ 450050 h 900100"/>
                    <a:gd name="connsiteX10" fmla="*/ 135015 w 770816"/>
                    <a:gd name="connsiteY10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92298 w 770816"/>
                    <a:gd name="connsiteY6" fmla="*/ 900100 h 900100"/>
                    <a:gd name="connsiteX7" fmla="*/ 135015 w 770816"/>
                    <a:gd name="connsiteY7" fmla="*/ 900100 h 900100"/>
                    <a:gd name="connsiteX8" fmla="*/ 0 w 770816"/>
                    <a:gd name="connsiteY8" fmla="*/ 450050 h 900100"/>
                    <a:gd name="connsiteX9" fmla="*/ 135015 w 770816"/>
                    <a:gd name="connsiteY9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35015 w 770816"/>
                    <a:gd name="connsiteY6" fmla="*/ 900100 h 900100"/>
                    <a:gd name="connsiteX7" fmla="*/ 0 w 770816"/>
                    <a:gd name="connsiteY7" fmla="*/ 450050 h 900100"/>
                    <a:gd name="connsiteX8" fmla="*/ 135015 w 770816"/>
                    <a:gd name="connsiteY8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135015 w 770816"/>
                    <a:gd name="connsiteY5" fmla="*/ 900100 h 900100"/>
                    <a:gd name="connsiteX6" fmla="*/ 0 w 770816"/>
                    <a:gd name="connsiteY6" fmla="*/ 450050 h 900100"/>
                    <a:gd name="connsiteX7" fmla="*/ 135015 w 770816"/>
                    <a:gd name="connsiteY7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135015 w 770816"/>
                    <a:gd name="connsiteY4" fmla="*/ 900100 h 900100"/>
                    <a:gd name="connsiteX5" fmla="*/ 0 w 770816"/>
                    <a:gd name="connsiteY5" fmla="*/ 450050 h 900100"/>
                    <a:gd name="connsiteX6" fmla="*/ 135015 w 770816"/>
                    <a:gd name="connsiteY6" fmla="*/ 0 h 90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0816" h="900100">
                      <a:moveTo>
                        <a:pt x="135015" y="0"/>
                      </a:moveTo>
                      <a:lnTo>
                        <a:pt x="635801" y="0"/>
                      </a:lnTo>
                      <a:cubicBezTo>
                        <a:pt x="710368" y="0"/>
                        <a:pt x="770816" y="201494"/>
                        <a:pt x="770816" y="450050"/>
                      </a:cubicBezTo>
                      <a:cubicBezTo>
                        <a:pt x="770816" y="698606"/>
                        <a:pt x="710368" y="900100"/>
                        <a:pt x="635801" y="900100"/>
                      </a:cubicBezTo>
                      <a:lnTo>
                        <a:pt x="135015" y="900100"/>
                      </a:lnTo>
                      <a:cubicBezTo>
                        <a:pt x="60448" y="900100"/>
                        <a:pt x="0" y="698606"/>
                        <a:pt x="0" y="450050"/>
                      </a:cubicBezTo>
                      <a:cubicBezTo>
                        <a:pt x="0" y="201494"/>
                        <a:pt x="60448" y="0"/>
                        <a:pt x="13501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2" name="楕円 27">
                  <a:extLst>
                    <a:ext uri="{FF2B5EF4-FFF2-40B4-BE49-F238E27FC236}">
                      <a16:creationId xmlns:a16="http://schemas.microsoft.com/office/drawing/2014/main" id="{A80C5E9A-EC61-4045-BE89-F5C83704B8F7}"/>
                    </a:ext>
                  </a:extLst>
                </p:cNvPr>
                <p:cNvSpPr/>
                <p:nvPr/>
              </p:nvSpPr>
              <p:spPr bwMode="auto">
                <a:xfrm>
                  <a:off x="3216489" y="3034937"/>
                  <a:ext cx="1125126" cy="422907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67407773-1D9C-4BF8-80DC-0D7493D75B60}"/>
                  </a:ext>
                </a:extLst>
              </p:cNvPr>
              <p:cNvGrpSpPr/>
              <p:nvPr/>
            </p:nvGrpSpPr>
            <p:grpSpPr>
              <a:xfrm rot="16529503">
                <a:off x="738106" y="5435824"/>
                <a:ext cx="674453" cy="733251"/>
                <a:chOff x="3216489" y="3034937"/>
                <a:chExt cx="1125126" cy="1223215"/>
              </a:xfrm>
            </p:grpSpPr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76443B53-0DEE-4D0D-B230-7831ABE25660}"/>
                    </a:ext>
                  </a:extLst>
                </p:cNvPr>
                <p:cNvSpPr/>
                <p:nvPr/>
              </p:nvSpPr>
              <p:spPr bwMode="auto">
                <a:xfrm>
                  <a:off x="3393644" y="3221000"/>
                  <a:ext cx="770816" cy="1037152"/>
                </a:xfrm>
                <a:custGeom>
                  <a:avLst/>
                  <a:gdLst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47358 w 770816"/>
                    <a:gd name="connsiteY14" fmla="*/ 12547 h 908499"/>
                    <a:gd name="connsiteX15" fmla="*/ 154713 w 770816"/>
                    <a:gd name="connsiteY15" fmla="*/ 7588 h 908499"/>
                    <a:gd name="connsiteX16" fmla="*/ 192298 w 770816"/>
                    <a:gd name="connsiteY16" fmla="*/ 0 h 908499"/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47358 w 770816"/>
                    <a:gd name="connsiteY14" fmla="*/ 12547 h 908499"/>
                    <a:gd name="connsiteX15" fmla="*/ 192298 w 770816"/>
                    <a:gd name="connsiteY15" fmla="*/ 0 h 908499"/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92298 w 770816"/>
                    <a:gd name="connsiteY14" fmla="*/ 0 h 908499"/>
                    <a:gd name="connsiteX0" fmla="*/ 135015 w 770816"/>
                    <a:gd name="connsiteY0" fmla="*/ 8399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0" fmla="*/ 135015 w 770816"/>
                    <a:gd name="connsiteY0" fmla="*/ 811 h 900911"/>
                    <a:gd name="connsiteX1" fmla="*/ 616103 w 770816"/>
                    <a:gd name="connsiteY1" fmla="*/ 0 h 900911"/>
                    <a:gd name="connsiteX2" fmla="*/ 623458 w 770816"/>
                    <a:gd name="connsiteY2" fmla="*/ 4959 h 900911"/>
                    <a:gd name="connsiteX3" fmla="*/ 635801 w 770816"/>
                    <a:gd name="connsiteY3" fmla="*/ 811 h 900911"/>
                    <a:gd name="connsiteX4" fmla="*/ 770816 w 770816"/>
                    <a:gd name="connsiteY4" fmla="*/ 450861 h 900911"/>
                    <a:gd name="connsiteX5" fmla="*/ 635801 w 770816"/>
                    <a:gd name="connsiteY5" fmla="*/ 900911 h 900911"/>
                    <a:gd name="connsiteX6" fmla="*/ 614302 w 770816"/>
                    <a:gd name="connsiteY6" fmla="*/ 893687 h 900911"/>
                    <a:gd name="connsiteX7" fmla="*/ 578518 w 770816"/>
                    <a:gd name="connsiteY7" fmla="*/ 900911 h 900911"/>
                    <a:gd name="connsiteX8" fmla="*/ 192298 w 770816"/>
                    <a:gd name="connsiteY8" fmla="*/ 900911 h 900911"/>
                    <a:gd name="connsiteX9" fmla="*/ 156514 w 770816"/>
                    <a:gd name="connsiteY9" fmla="*/ 893687 h 900911"/>
                    <a:gd name="connsiteX10" fmla="*/ 135015 w 770816"/>
                    <a:gd name="connsiteY10" fmla="*/ 900911 h 900911"/>
                    <a:gd name="connsiteX11" fmla="*/ 0 w 770816"/>
                    <a:gd name="connsiteY11" fmla="*/ 450861 h 900911"/>
                    <a:gd name="connsiteX12" fmla="*/ 135015 w 770816"/>
                    <a:gd name="connsiteY12" fmla="*/ 811 h 900911"/>
                    <a:gd name="connsiteX0" fmla="*/ 135015 w 770816"/>
                    <a:gd name="connsiteY0" fmla="*/ 811 h 900911"/>
                    <a:gd name="connsiteX1" fmla="*/ 616103 w 770816"/>
                    <a:gd name="connsiteY1" fmla="*/ 0 h 900911"/>
                    <a:gd name="connsiteX2" fmla="*/ 635801 w 770816"/>
                    <a:gd name="connsiteY2" fmla="*/ 811 h 900911"/>
                    <a:gd name="connsiteX3" fmla="*/ 770816 w 770816"/>
                    <a:gd name="connsiteY3" fmla="*/ 450861 h 900911"/>
                    <a:gd name="connsiteX4" fmla="*/ 635801 w 770816"/>
                    <a:gd name="connsiteY4" fmla="*/ 900911 h 900911"/>
                    <a:gd name="connsiteX5" fmla="*/ 614302 w 770816"/>
                    <a:gd name="connsiteY5" fmla="*/ 893687 h 900911"/>
                    <a:gd name="connsiteX6" fmla="*/ 578518 w 770816"/>
                    <a:gd name="connsiteY6" fmla="*/ 900911 h 900911"/>
                    <a:gd name="connsiteX7" fmla="*/ 192298 w 770816"/>
                    <a:gd name="connsiteY7" fmla="*/ 900911 h 900911"/>
                    <a:gd name="connsiteX8" fmla="*/ 156514 w 770816"/>
                    <a:gd name="connsiteY8" fmla="*/ 893687 h 900911"/>
                    <a:gd name="connsiteX9" fmla="*/ 135015 w 770816"/>
                    <a:gd name="connsiteY9" fmla="*/ 900911 h 900911"/>
                    <a:gd name="connsiteX10" fmla="*/ 0 w 770816"/>
                    <a:gd name="connsiteY10" fmla="*/ 450861 h 900911"/>
                    <a:gd name="connsiteX11" fmla="*/ 135015 w 770816"/>
                    <a:gd name="connsiteY11" fmla="*/ 811 h 900911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92298 w 770816"/>
                    <a:gd name="connsiteY6" fmla="*/ 900100 h 900100"/>
                    <a:gd name="connsiteX7" fmla="*/ 156514 w 770816"/>
                    <a:gd name="connsiteY7" fmla="*/ 892876 h 900100"/>
                    <a:gd name="connsiteX8" fmla="*/ 135015 w 770816"/>
                    <a:gd name="connsiteY8" fmla="*/ 900100 h 900100"/>
                    <a:gd name="connsiteX9" fmla="*/ 0 w 770816"/>
                    <a:gd name="connsiteY9" fmla="*/ 450050 h 900100"/>
                    <a:gd name="connsiteX10" fmla="*/ 135015 w 770816"/>
                    <a:gd name="connsiteY10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92298 w 770816"/>
                    <a:gd name="connsiteY6" fmla="*/ 900100 h 900100"/>
                    <a:gd name="connsiteX7" fmla="*/ 135015 w 770816"/>
                    <a:gd name="connsiteY7" fmla="*/ 900100 h 900100"/>
                    <a:gd name="connsiteX8" fmla="*/ 0 w 770816"/>
                    <a:gd name="connsiteY8" fmla="*/ 450050 h 900100"/>
                    <a:gd name="connsiteX9" fmla="*/ 135015 w 770816"/>
                    <a:gd name="connsiteY9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35015 w 770816"/>
                    <a:gd name="connsiteY6" fmla="*/ 900100 h 900100"/>
                    <a:gd name="connsiteX7" fmla="*/ 0 w 770816"/>
                    <a:gd name="connsiteY7" fmla="*/ 450050 h 900100"/>
                    <a:gd name="connsiteX8" fmla="*/ 135015 w 770816"/>
                    <a:gd name="connsiteY8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135015 w 770816"/>
                    <a:gd name="connsiteY5" fmla="*/ 900100 h 900100"/>
                    <a:gd name="connsiteX6" fmla="*/ 0 w 770816"/>
                    <a:gd name="connsiteY6" fmla="*/ 450050 h 900100"/>
                    <a:gd name="connsiteX7" fmla="*/ 135015 w 770816"/>
                    <a:gd name="connsiteY7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135015 w 770816"/>
                    <a:gd name="connsiteY4" fmla="*/ 900100 h 900100"/>
                    <a:gd name="connsiteX5" fmla="*/ 0 w 770816"/>
                    <a:gd name="connsiteY5" fmla="*/ 450050 h 900100"/>
                    <a:gd name="connsiteX6" fmla="*/ 135015 w 770816"/>
                    <a:gd name="connsiteY6" fmla="*/ 0 h 90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0816" h="900100">
                      <a:moveTo>
                        <a:pt x="135015" y="0"/>
                      </a:moveTo>
                      <a:lnTo>
                        <a:pt x="635801" y="0"/>
                      </a:lnTo>
                      <a:cubicBezTo>
                        <a:pt x="710368" y="0"/>
                        <a:pt x="770816" y="201494"/>
                        <a:pt x="770816" y="450050"/>
                      </a:cubicBezTo>
                      <a:cubicBezTo>
                        <a:pt x="770816" y="698606"/>
                        <a:pt x="710368" y="900100"/>
                        <a:pt x="635801" y="900100"/>
                      </a:cubicBezTo>
                      <a:lnTo>
                        <a:pt x="135015" y="900100"/>
                      </a:lnTo>
                      <a:cubicBezTo>
                        <a:pt x="60448" y="900100"/>
                        <a:pt x="0" y="698606"/>
                        <a:pt x="0" y="450050"/>
                      </a:cubicBezTo>
                      <a:cubicBezTo>
                        <a:pt x="0" y="201494"/>
                        <a:pt x="60448" y="0"/>
                        <a:pt x="13501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0" name="楕円 27">
                  <a:extLst>
                    <a:ext uri="{FF2B5EF4-FFF2-40B4-BE49-F238E27FC236}">
                      <a16:creationId xmlns:a16="http://schemas.microsoft.com/office/drawing/2014/main" id="{48CE3A2C-7976-45BF-9724-EFC9A8115530}"/>
                    </a:ext>
                  </a:extLst>
                </p:cNvPr>
                <p:cNvSpPr/>
                <p:nvPr/>
              </p:nvSpPr>
              <p:spPr bwMode="auto">
                <a:xfrm>
                  <a:off x="3216489" y="3034937"/>
                  <a:ext cx="1125126" cy="422907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6F7B2D55-4CB8-45CC-A2C9-93EC225E8A29}"/>
                  </a:ext>
                </a:extLst>
              </p:cNvPr>
              <p:cNvGrpSpPr/>
              <p:nvPr/>
            </p:nvGrpSpPr>
            <p:grpSpPr>
              <a:xfrm rot="18073774">
                <a:off x="861536" y="4816274"/>
                <a:ext cx="674453" cy="733251"/>
                <a:chOff x="3216489" y="3034937"/>
                <a:chExt cx="1125126" cy="1223215"/>
              </a:xfrm>
            </p:grpSpPr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5E77D9CF-C80B-4CB3-99A8-AA79EC72EF2A}"/>
                    </a:ext>
                  </a:extLst>
                </p:cNvPr>
                <p:cNvSpPr/>
                <p:nvPr/>
              </p:nvSpPr>
              <p:spPr bwMode="auto">
                <a:xfrm>
                  <a:off x="3393644" y="3221000"/>
                  <a:ext cx="770816" cy="1037152"/>
                </a:xfrm>
                <a:custGeom>
                  <a:avLst/>
                  <a:gdLst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47358 w 770816"/>
                    <a:gd name="connsiteY14" fmla="*/ 12547 h 908499"/>
                    <a:gd name="connsiteX15" fmla="*/ 154713 w 770816"/>
                    <a:gd name="connsiteY15" fmla="*/ 7588 h 908499"/>
                    <a:gd name="connsiteX16" fmla="*/ 192298 w 770816"/>
                    <a:gd name="connsiteY16" fmla="*/ 0 h 908499"/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47358 w 770816"/>
                    <a:gd name="connsiteY14" fmla="*/ 12547 h 908499"/>
                    <a:gd name="connsiteX15" fmla="*/ 192298 w 770816"/>
                    <a:gd name="connsiteY15" fmla="*/ 0 h 908499"/>
                    <a:gd name="connsiteX0" fmla="*/ 192298 w 770816"/>
                    <a:gd name="connsiteY0" fmla="*/ 0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14" fmla="*/ 192298 w 770816"/>
                    <a:gd name="connsiteY14" fmla="*/ 0 h 908499"/>
                    <a:gd name="connsiteX0" fmla="*/ 135015 w 770816"/>
                    <a:gd name="connsiteY0" fmla="*/ 8399 h 908499"/>
                    <a:gd name="connsiteX1" fmla="*/ 578518 w 770816"/>
                    <a:gd name="connsiteY1" fmla="*/ 0 h 908499"/>
                    <a:gd name="connsiteX2" fmla="*/ 616103 w 770816"/>
                    <a:gd name="connsiteY2" fmla="*/ 7588 h 908499"/>
                    <a:gd name="connsiteX3" fmla="*/ 623458 w 770816"/>
                    <a:gd name="connsiteY3" fmla="*/ 12547 h 908499"/>
                    <a:gd name="connsiteX4" fmla="*/ 635801 w 770816"/>
                    <a:gd name="connsiteY4" fmla="*/ 8399 h 908499"/>
                    <a:gd name="connsiteX5" fmla="*/ 770816 w 770816"/>
                    <a:gd name="connsiteY5" fmla="*/ 458449 h 908499"/>
                    <a:gd name="connsiteX6" fmla="*/ 635801 w 770816"/>
                    <a:gd name="connsiteY6" fmla="*/ 908499 h 908499"/>
                    <a:gd name="connsiteX7" fmla="*/ 614302 w 770816"/>
                    <a:gd name="connsiteY7" fmla="*/ 901275 h 908499"/>
                    <a:gd name="connsiteX8" fmla="*/ 578518 w 770816"/>
                    <a:gd name="connsiteY8" fmla="*/ 908499 h 908499"/>
                    <a:gd name="connsiteX9" fmla="*/ 192298 w 770816"/>
                    <a:gd name="connsiteY9" fmla="*/ 908499 h 908499"/>
                    <a:gd name="connsiteX10" fmla="*/ 156514 w 770816"/>
                    <a:gd name="connsiteY10" fmla="*/ 901275 h 908499"/>
                    <a:gd name="connsiteX11" fmla="*/ 135015 w 770816"/>
                    <a:gd name="connsiteY11" fmla="*/ 908499 h 908499"/>
                    <a:gd name="connsiteX12" fmla="*/ 0 w 770816"/>
                    <a:gd name="connsiteY12" fmla="*/ 458449 h 908499"/>
                    <a:gd name="connsiteX13" fmla="*/ 135015 w 770816"/>
                    <a:gd name="connsiteY13" fmla="*/ 8399 h 908499"/>
                    <a:gd name="connsiteX0" fmla="*/ 135015 w 770816"/>
                    <a:gd name="connsiteY0" fmla="*/ 811 h 900911"/>
                    <a:gd name="connsiteX1" fmla="*/ 616103 w 770816"/>
                    <a:gd name="connsiteY1" fmla="*/ 0 h 900911"/>
                    <a:gd name="connsiteX2" fmla="*/ 623458 w 770816"/>
                    <a:gd name="connsiteY2" fmla="*/ 4959 h 900911"/>
                    <a:gd name="connsiteX3" fmla="*/ 635801 w 770816"/>
                    <a:gd name="connsiteY3" fmla="*/ 811 h 900911"/>
                    <a:gd name="connsiteX4" fmla="*/ 770816 w 770816"/>
                    <a:gd name="connsiteY4" fmla="*/ 450861 h 900911"/>
                    <a:gd name="connsiteX5" fmla="*/ 635801 w 770816"/>
                    <a:gd name="connsiteY5" fmla="*/ 900911 h 900911"/>
                    <a:gd name="connsiteX6" fmla="*/ 614302 w 770816"/>
                    <a:gd name="connsiteY6" fmla="*/ 893687 h 900911"/>
                    <a:gd name="connsiteX7" fmla="*/ 578518 w 770816"/>
                    <a:gd name="connsiteY7" fmla="*/ 900911 h 900911"/>
                    <a:gd name="connsiteX8" fmla="*/ 192298 w 770816"/>
                    <a:gd name="connsiteY8" fmla="*/ 900911 h 900911"/>
                    <a:gd name="connsiteX9" fmla="*/ 156514 w 770816"/>
                    <a:gd name="connsiteY9" fmla="*/ 893687 h 900911"/>
                    <a:gd name="connsiteX10" fmla="*/ 135015 w 770816"/>
                    <a:gd name="connsiteY10" fmla="*/ 900911 h 900911"/>
                    <a:gd name="connsiteX11" fmla="*/ 0 w 770816"/>
                    <a:gd name="connsiteY11" fmla="*/ 450861 h 900911"/>
                    <a:gd name="connsiteX12" fmla="*/ 135015 w 770816"/>
                    <a:gd name="connsiteY12" fmla="*/ 811 h 900911"/>
                    <a:gd name="connsiteX0" fmla="*/ 135015 w 770816"/>
                    <a:gd name="connsiteY0" fmla="*/ 811 h 900911"/>
                    <a:gd name="connsiteX1" fmla="*/ 616103 w 770816"/>
                    <a:gd name="connsiteY1" fmla="*/ 0 h 900911"/>
                    <a:gd name="connsiteX2" fmla="*/ 635801 w 770816"/>
                    <a:gd name="connsiteY2" fmla="*/ 811 h 900911"/>
                    <a:gd name="connsiteX3" fmla="*/ 770816 w 770816"/>
                    <a:gd name="connsiteY3" fmla="*/ 450861 h 900911"/>
                    <a:gd name="connsiteX4" fmla="*/ 635801 w 770816"/>
                    <a:gd name="connsiteY4" fmla="*/ 900911 h 900911"/>
                    <a:gd name="connsiteX5" fmla="*/ 614302 w 770816"/>
                    <a:gd name="connsiteY5" fmla="*/ 893687 h 900911"/>
                    <a:gd name="connsiteX6" fmla="*/ 578518 w 770816"/>
                    <a:gd name="connsiteY6" fmla="*/ 900911 h 900911"/>
                    <a:gd name="connsiteX7" fmla="*/ 192298 w 770816"/>
                    <a:gd name="connsiteY7" fmla="*/ 900911 h 900911"/>
                    <a:gd name="connsiteX8" fmla="*/ 156514 w 770816"/>
                    <a:gd name="connsiteY8" fmla="*/ 893687 h 900911"/>
                    <a:gd name="connsiteX9" fmla="*/ 135015 w 770816"/>
                    <a:gd name="connsiteY9" fmla="*/ 900911 h 900911"/>
                    <a:gd name="connsiteX10" fmla="*/ 0 w 770816"/>
                    <a:gd name="connsiteY10" fmla="*/ 450861 h 900911"/>
                    <a:gd name="connsiteX11" fmla="*/ 135015 w 770816"/>
                    <a:gd name="connsiteY11" fmla="*/ 811 h 900911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92298 w 770816"/>
                    <a:gd name="connsiteY6" fmla="*/ 900100 h 900100"/>
                    <a:gd name="connsiteX7" fmla="*/ 156514 w 770816"/>
                    <a:gd name="connsiteY7" fmla="*/ 892876 h 900100"/>
                    <a:gd name="connsiteX8" fmla="*/ 135015 w 770816"/>
                    <a:gd name="connsiteY8" fmla="*/ 900100 h 900100"/>
                    <a:gd name="connsiteX9" fmla="*/ 0 w 770816"/>
                    <a:gd name="connsiteY9" fmla="*/ 450050 h 900100"/>
                    <a:gd name="connsiteX10" fmla="*/ 135015 w 770816"/>
                    <a:gd name="connsiteY10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92298 w 770816"/>
                    <a:gd name="connsiteY6" fmla="*/ 900100 h 900100"/>
                    <a:gd name="connsiteX7" fmla="*/ 135015 w 770816"/>
                    <a:gd name="connsiteY7" fmla="*/ 900100 h 900100"/>
                    <a:gd name="connsiteX8" fmla="*/ 0 w 770816"/>
                    <a:gd name="connsiteY8" fmla="*/ 450050 h 900100"/>
                    <a:gd name="connsiteX9" fmla="*/ 135015 w 770816"/>
                    <a:gd name="connsiteY9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578518 w 770816"/>
                    <a:gd name="connsiteY5" fmla="*/ 900100 h 900100"/>
                    <a:gd name="connsiteX6" fmla="*/ 135015 w 770816"/>
                    <a:gd name="connsiteY6" fmla="*/ 900100 h 900100"/>
                    <a:gd name="connsiteX7" fmla="*/ 0 w 770816"/>
                    <a:gd name="connsiteY7" fmla="*/ 450050 h 900100"/>
                    <a:gd name="connsiteX8" fmla="*/ 135015 w 770816"/>
                    <a:gd name="connsiteY8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614302 w 770816"/>
                    <a:gd name="connsiteY4" fmla="*/ 892876 h 900100"/>
                    <a:gd name="connsiteX5" fmla="*/ 135015 w 770816"/>
                    <a:gd name="connsiteY5" fmla="*/ 900100 h 900100"/>
                    <a:gd name="connsiteX6" fmla="*/ 0 w 770816"/>
                    <a:gd name="connsiteY6" fmla="*/ 450050 h 900100"/>
                    <a:gd name="connsiteX7" fmla="*/ 135015 w 770816"/>
                    <a:gd name="connsiteY7" fmla="*/ 0 h 900100"/>
                    <a:gd name="connsiteX0" fmla="*/ 135015 w 770816"/>
                    <a:gd name="connsiteY0" fmla="*/ 0 h 900100"/>
                    <a:gd name="connsiteX1" fmla="*/ 635801 w 770816"/>
                    <a:gd name="connsiteY1" fmla="*/ 0 h 900100"/>
                    <a:gd name="connsiteX2" fmla="*/ 770816 w 770816"/>
                    <a:gd name="connsiteY2" fmla="*/ 450050 h 900100"/>
                    <a:gd name="connsiteX3" fmla="*/ 635801 w 770816"/>
                    <a:gd name="connsiteY3" fmla="*/ 900100 h 900100"/>
                    <a:gd name="connsiteX4" fmla="*/ 135015 w 770816"/>
                    <a:gd name="connsiteY4" fmla="*/ 900100 h 900100"/>
                    <a:gd name="connsiteX5" fmla="*/ 0 w 770816"/>
                    <a:gd name="connsiteY5" fmla="*/ 450050 h 900100"/>
                    <a:gd name="connsiteX6" fmla="*/ 135015 w 770816"/>
                    <a:gd name="connsiteY6" fmla="*/ 0 h 90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0816" h="900100">
                      <a:moveTo>
                        <a:pt x="135015" y="0"/>
                      </a:moveTo>
                      <a:lnTo>
                        <a:pt x="635801" y="0"/>
                      </a:lnTo>
                      <a:cubicBezTo>
                        <a:pt x="710368" y="0"/>
                        <a:pt x="770816" y="201494"/>
                        <a:pt x="770816" y="450050"/>
                      </a:cubicBezTo>
                      <a:cubicBezTo>
                        <a:pt x="770816" y="698606"/>
                        <a:pt x="710368" y="900100"/>
                        <a:pt x="635801" y="900100"/>
                      </a:cubicBezTo>
                      <a:lnTo>
                        <a:pt x="135015" y="900100"/>
                      </a:lnTo>
                      <a:cubicBezTo>
                        <a:pt x="60448" y="900100"/>
                        <a:pt x="0" y="698606"/>
                        <a:pt x="0" y="450050"/>
                      </a:cubicBezTo>
                      <a:cubicBezTo>
                        <a:pt x="0" y="201494"/>
                        <a:pt x="60448" y="0"/>
                        <a:pt x="135015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8" name="楕円 27">
                  <a:extLst>
                    <a:ext uri="{FF2B5EF4-FFF2-40B4-BE49-F238E27FC236}">
                      <a16:creationId xmlns:a16="http://schemas.microsoft.com/office/drawing/2014/main" id="{A74C6002-DFD3-4F83-86AA-BDD4DC55ACF3}"/>
                    </a:ext>
                  </a:extLst>
                </p:cNvPr>
                <p:cNvSpPr/>
                <p:nvPr/>
              </p:nvSpPr>
              <p:spPr bwMode="auto">
                <a:xfrm>
                  <a:off x="3216489" y="3034937"/>
                  <a:ext cx="1125126" cy="422907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397" name="グループ化 396">
            <a:extLst>
              <a:ext uri="{FF2B5EF4-FFF2-40B4-BE49-F238E27FC236}">
                <a16:creationId xmlns:a16="http://schemas.microsoft.com/office/drawing/2014/main" id="{5EE88E21-78FD-4937-8FF8-97F7390ADC45}"/>
              </a:ext>
            </a:extLst>
          </p:cNvPr>
          <p:cNvGrpSpPr/>
          <p:nvPr/>
        </p:nvGrpSpPr>
        <p:grpSpPr>
          <a:xfrm>
            <a:off x="6618161" y="1337608"/>
            <a:ext cx="2562286" cy="1803398"/>
            <a:chOff x="1479001" y="2265498"/>
            <a:chExt cx="2562286" cy="1803398"/>
          </a:xfrm>
        </p:grpSpPr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10B9495F-4A0D-4439-807A-F06D041E9372}"/>
                </a:ext>
              </a:extLst>
            </p:cNvPr>
            <p:cNvGrpSpPr/>
            <p:nvPr/>
          </p:nvGrpSpPr>
          <p:grpSpPr>
            <a:xfrm>
              <a:off x="1479001" y="2532197"/>
              <a:ext cx="2562286" cy="1536699"/>
              <a:chOff x="746064" y="1894185"/>
              <a:chExt cx="2562286" cy="1536699"/>
            </a:xfrm>
          </p:grpSpPr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3FC9AA4A-C18C-4E18-B21C-B184A86AAA46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CFBE1ECF-3055-4BD3-AD2F-CCC0B06CBFBE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楕円 644">
                  <a:extLst>
                    <a:ext uri="{FF2B5EF4-FFF2-40B4-BE49-F238E27FC236}">
                      <a16:creationId xmlns:a16="http://schemas.microsoft.com/office/drawing/2014/main" id="{BC74CED5-A13D-42A0-8964-AB70D498EF4D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42" name="楕円 641">
                <a:extLst>
                  <a:ext uri="{FF2B5EF4-FFF2-40B4-BE49-F238E27FC236}">
                    <a16:creationId xmlns:a16="http://schemas.microsoft.com/office/drawing/2014/main" id="{9A77EF33-50FA-4BD8-BFB3-2BAC8B15E687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8D966F34-D597-4A9A-8FC7-A2118257DE26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E9F6F55A-DA0A-4E5E-9924-EF521D74B31D}"/>
                </a:ext>
              </a:extLst>
            </p:cNvPr>
            <p:cNvGrpSpPr/>
            <p:nvPr/>
          </p:nvGrpSpPr>
          <p:grpSpPr>
            <a:xfrm>
              <a:off x="2576035" y="2265498"/>
              <a:ext cx="1433502" cy="1206191"/>
              <a:chOff x="2403745" y="3128948"/>
              <a:chExt cx="1433502" cy="1206191"/>
            </a:xfrm>
          </p:grpSpPr>
          <p:grpSp>
            <p:nvGrpSpPr>
              <p:cNvPr id="521" name="グループ化 520">
                <a:extLst>
                  <a:ext uri="{FF2B5EF4-FFF2-40B4-BE49-F238E27FC236}">
                    <a16:creationId xmlns:a16="http://schemas.microsoft.com/office/drawing/2014/main" id="{CFAFB856-EB0D-4E61-A5A3-1B26CB13C2B8}"/>
                  </a:ext>
                </a:extLst>
              </p:cNvPr>
              <p:cNvGrpSpPr/>
              <p:nvPr/>
            </p:nvGrpSpPr>
            <p:grpSpPr>
              <a:xfrm rot="2700000">
                <a:off x="2769754" y="3062042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602" name="グループ化 601">
                  <a:extLst>
                    <a:ext uri="{FF2B5EF4-FFF2-40B4-BE49-F238E27FC236}">
                      <a16:creationId xmlns:a16="http://schemas.microsoft.com/office/drawing/2014/main" id="{12B0495F-68F2-4DB9-8B86-B034FF5E5BFE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639" name="楕円 175">
                    <a:extLst>
                      <a:ext uri="{FF2B5EF4-FFF2-40B4-BE49-F238E27FC236}">
                        <a16:creationId xmlns:a16="http://schemas.microsoft.com/office/drawing/2014/main" id="{E1B7DA39-C05D-44AF-8884-5BC35CC945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0" name="楕円 27">
                    <a:extLst>
                      <a:ext uri="{FF2B5EF4-FFF2-40B4-BE49-F238E27FC236}">
                        <a16:creationId xmlns:a16="http://schemas.microsoft.com/office/drawing/2014/main" id="{F9F8CCBF-1682-4400-BF1E-F9F8303883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03" name="グループ化 602">
                  <a:extLst>
                    <a:ext uri="{FF2B5EF4-FFF2-40B4-BE49-F238E27FC236}">
                      <a16:creationId xmlns:a16="http://schemas.microsoft.com/office/drawing/2014/main" id="{8AB5ED5E-6C6F-47F8-866D-D8099F77B61F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637" name="楕円 175">
                    <a:extLst>
                      <a:ext uri="{FF2B5EF4-FFF2-40B4-BE49-F238E27FC236}">
                        <a16:creationId xmlns:a16="http://schemas.microsoft.com/office/drawing/2014/main" id="{B00A4C52-9892-4C62-AE47-DD1D7522B0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8" name="楕円 27">
                    <a:extLst>
                      <a:ext uri="{FF2B5EF4-FFF2-40B4-BE49-F238E27FC236}">
                        <a16:creationId xmlns:a16="http://schemas.microsoft.com/office/drawing/2014/main" id="{A2F10002-BCD2-4441-9199-E091E8410E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04" name="グループ化 603">
                  <a:extLst>
                    <a:ext uri="{FF2B5EF4-FFF2-40B4-BE49-F238E27FC236}">
                      <a16:creationId xmlns:a16="http://schemas.microsoft.com/office/drawing/2014/main" id="{EB33C240-47AE-448C-B276-35BBA4C28F1F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635" name="楕円 175">
                    <a:extLst>
                      <a:ext uri="{FF2B5EF4-FFF2-40B4-BE49-F238E27FC236}">
                        <a16:creationId xmlns:a16="http://schemas.microsoft.com/office/drawing/2014/main" id="{5D83909A-4B7F-4A6E-A6A6-4E6BB8EC2B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6" name="楕円 27">
                    <a:extLst>
                      <a:ext uri="{FF2B5EF4-FFF2-40B4-BE49-F238E27FC236}">
                        <a16:creationId xmlns:a16="http://schemas.microsoft.com/office/drawing/2014/main" id="{652316E9-F805-4FB4-AA36-7A3825000B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05" name="グループ化 604">
                  <a:extLst>
                    <a:ext uri="{FF2B5EF4-FFF2-40B4-BE49-F238E27FC236}">
                      <a16:creationId xmlns:a16="http://schemas.microsoft.com/office/drawing/2014/main" id="{3F78EABF-6C19-4E5C-8738-25F9665E5C7E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633" name="楕円 175">
                    <a:extLst>
                      <a:ext uri="{FF2B5EF4-FFF2-40B4-BE49-F238E27FC236}">
                        <a16:creationId xmlns:a16="http://schemas.microsoft.com/office/drawing/2014/main" id="{8819A1BB-5C66-43C3-9F93-0D5AE35DD0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4" name="楕円 27">
                    <a:extLst>
                      <a:ext uri="{FF2B5EF4-FFF2-40B4-BE49-F238E27FC236}">
                        <a16:creationId xmlns:a16="http://schemas.microsoft.com/office/drawing/2014/main" id="{C4CFAC75-0A33-4E2D-837F-8221710B54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06" name="グループ化 605">
                  <a:extLst>
                    <a:ext uri="{FF2B5EF4-FFF2-40B4-BE49-F238E27FC236}">
                      <a16:creationId xmlns:a16="http://schemas.microsoft.com/office/drawing/2014/main" id="{E1B73C7B-96F7-43E8-9D7D-48956B607CBB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631" name="楕円 175">
                    <a:extLst>
                      <a:ext uri="{FF2B5EF4-FFF2-40B4-BE49-F238E27FC236}">
                        <a16:creationId xmlns:a16="http://schemas.microsoft.com/office/drawing/2014/main" id="{89FC45D0-3735-489E-B186-A5BB557A6C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2" name="楕円 27">
                    <a:extLst>
                      <a:ext uri="{FF2B5EF4-FFF2-40B4-BE49-F238E27FC236}">
                        <a16:creationId xmlns:a16="http://schemas.microsoft.com/office/drawing/2014/main" id="{D2F3EEAC-F08A-4665-9F06-711F746993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07" name="グループ化 606">
                  <a:extLst>
                    <a:ext uri="{FF2B5EF4-FFF2-40B4-BE49-F238E27FC236}">
                      <a16:creationId xmlns:a16="http://schemas.microsoft.com/office/drawing/2014/main" id="{9CED1EA1-AD15-46D6-AAF8-DBC0114B6095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629" name="楕円 175">
                    <a:extLst>
                      <a:ext uri="{FF2B5EF4-FFF2-40B4-BE49-F238E27FC236}">
                        <a16:creationId xmlns:a16="http://schemas.microsoft.com/office/drawing/2014/main" id="{71DC5573-5A71-401E-A1D2-EBD311D136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0" name="楕円 27">
                    <a:extLst>
                      <a:ext uri="{FF2B5EF4-FFF2-40B4-BE49-F238E27FC236}">
                        <a16:creationId xmlns:a16="http://schemas.microsoft.com/office/drawing/2014/main" id="{C3E10E22-0FEC-43C2-BB79-06004A4149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08" name="グループ化 607">
                  <a:extLst>
                    <a:ext uri="{FF2B5EF4-FFF2-40B4-BE49-F238E27FC236}">
                      <a16:creationId xmlns:a16="http://schemas.microsoft.com/office/drawing/2014/main" id="{15CD92E0-E53E-4F12-9E1F-6C5525E80B21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627" name="楕円 175">
                    <a:extLst>
                      <a:ext uri="{FF2B5EF4-FFF2-40B4-BE49-F238E27FC236}">
                        <a16:creationId xmlns:a16="http://schemas.microsoft.com/office/drawing/2014/main" id="{0200FEDE-B887-47EC-94D7-B4885A1C97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8" name="楕円 27">
                    <a:extLst>
                      <a:ext uri="{FF2B5EF4-FFF2-40B4-BE49-F238E27FC236}">
                        <a16:creationId xmlns:a16="http://schemas.microsoft.com/office/drawing/2014/main" id="{5B736374-0381-4E67-BB22-EAFB1768CF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09" name="グループ化 608">
                  <a:extLst>
                    <a:ext uri="{FF2B5EF4-FFF2-40B4-BE49-F238E27FC236}">
                      <a16:creationId xmlns:a16="http://schemas.microsoft.com/office/drawing/2014/main" id="{59FF643B-AFF8-4457-B7A0-1C78930B2EB0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625" name="楕円 175">
                    <a:extLst>
                      <a:ext uri="{FF2B5EF4-FFF2-40B4-BE49-F238E27FC236}">
                        <a16:creationId xmlns:a16="http://schemas.microsoft.com/office/drawing/2014/main" id="{9BF22A0C-D4F2-49A4-8A67-3AF86269A8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6" name="楕円 27">
                    <a:extLst>
                      <a:ext uri="{FF2B5EF4-FFF2-40B4-BE49-F238E27FC236}">
                        <a16:creationId xmlns:a16="http://schemas.microsoft.com/office/drawing/2014/main" id="{E9687E10-ED96-4DFA-B009-1C64F7FB3F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10" name="グループ化 609">
                  <a:extLst>
                    <a:ext uri="{FF2B5EF4-FFF2-40B4-BE49-F238E27FC236}">
                      <a16:creationId xmlns:a16="http://schemas.microsoft.com/office/drawing/2014/main" id="{69BB34B9-15F6-4D53-99CC-08872FA7F028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623" name="楕円 175">
                    <a:extLst>
                      <a:ext uri="{FF2B5EF4-FFF2-40B4-BE49-F238E27FC236}">
                        <a16:creationId xmlns:a16="http://schemas.microsoft.com/office/drawing/2014/main" id="{7E6343AC-BE41-4C86-AB8E-26F6FB31D8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4" name="楕円 27">
                    <a:extLst>
                      <a:ext uri="{FF2B5EF4-FFF2-40B4-BE49-F238E27FC236}">
                        <a16:creationId xmlns:a16="http://schemas.microsoft.com/office/drawing/2014/main" id="{190C444E-AE50-40DE-9F6B-29B2E23E71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11" name="グループ化 610">
                  <a:extLst>
                    <a:ext uri="{FF2B5EF4-FFF2-40B4-BE49-F238E27FC236}">
                      <a16:creationId xmlns:a16="http://schemas.microsoft.com/office/drawing/2014/main" id="{AFD762E3-4F2E-494F-85BF-58C0BF576EBB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621" name="楕円 175">
                    <a:extLst>
                      <a:ext uri="{FF2B5EF4-FFF2-40B4-BE49-F238E27FC236}">
                        <a16:creationId xmlns:a16="http://schemas.microsoft.com/office/drawing/2014/main" id="{46FBB282-7922-4B79-B056-491B68D91A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2" name="楕円 27">
                    <a:extLst>
                      <a:ext uri="{FF2B5EF4-FFF2-40B4-BE49-F238E27FC236}">
                        <a16:creationId xmlns:a16="http://schemas.microsoft.com/office/drawing/2014/main" id="{D3563380-025D-4C8B-A930-D3B15593BD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12" name="グループ化 611">
                  <a:extLst>
                    <a:ext uri="{FF2B5EF4-FFF2-40B4-BE49-F238E27FC236}">
                      <a16:creationId xmlns:a16="http://schemas.microsoft.com/office/drawing/2014/main" id="{0BFB5804-70AF-4EB4-BDC1-93EC0CBCC13F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619" name="楕円 175">
                    <a:extLst>
                      <a:ext uri="{FF2B5EF4-FFF2-40B4-BE49-F238E27FC236}">
                        <a16:creationId xmlns:a16="http://schemas.microsoft.com/office/drawing/2014/main" id="{97E4EF14-41B5-404B-9ADB-1912015DB7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0" name="楕円 27">
                    <a:extLst>
                      <a:ext uri="{FF2B5EF4-FFF2-40B4-BE49-F238E27FC236}">
                        <a16:creationId xmlns:a16="http://schemas.microsoft.com/office/drawing/2014/main" id="{61B2CDE0-62C4-42B2-80E9-DAD3D35727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13" name="グループ化 612">
                  <a:extLst>
                    <a:ext uri="{FF2B5EF4-FFF2-40B4-BE49-F238E27FC236}">
                      <a16:creationId xmlns:a16="http://schemas.microsoft.com/office/drawing/2014/main" id="{9C7B85F2-2B4F-4788-A303-7E412BD6FC2A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617" name="楕円 175">
                    <a:extLst>
                      <a:ext uri="{FF2B5EF4-FFF2-40B4-BE49-F238E27FC236}">
                        <a16:creationId xmlns:a16="http://schemas.microsoft.com/office/drawing/2014/main" id="{DA3A3773-FE95-4D17-99DE-5E4DD133FD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8" name="楕円 27">
                    <a:extLst>
                      <a:ext uri="{FF2B5EF4-FFF2-40B4-BE49-F238E27FC236}">
                        <a16:creationId xmlns:a16="http://schemas.microsoft.com/office/drawing/2014/main" id="{E37498F5-972C-4F37-85C8-EC7A33A30A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14" name="グループ化 613">
                  <a:extLst>
                    <a:ext uri="{FF2B5EF4-FFF2-40B4-BE49-F238E27FC236}">
                      <a16:creationId xmlns:a16="http://schemas.microsoft.com/office/drawing/2014/main" id="{44DD7DE7-5193-4E4E-A19D-83802338B4E9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615" name="楕円 175">
                    <a:extLst>
                      <a:ext uri="{FF2B5EF4-FFF2-40B4-BE49-F238E27FC236}">
                        <a16:creationId xmlns:a16="http://schemas.microsoft.com/office/drawing/2014/main" id="{1FE3101C-2F01-4C8F-9C84-0EFE93AF90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6" name="楕円 27">
                    <a:extLst>
                      <a:ext uri="{FF2B5EF4-FFF2-40B4-BE49-F238E27FC236}">
                        <a16:creationId xmlns:a16="http://schemas.microsoft.com/office/drawing/2014/main" id="{DB58E13C-B0BC-4CF2-BC32-D6EE5B8C3E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F89B11D9-B76B-4B22-A80E-71F5C1019E96}"/>
                  </a:ext>
                </a:extLst>
              </p:cNvPr>
              <p:cNvGrpSpPr/>
              <p:nvPr/>
            </p:nvGrpSpPr>
            <p:grpSpPr>
              <a:xfrm rot="2700000">
                <a:off x="2965803" y="3403307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563" name="グループ化 562">
                  <a:extLst>
                    <a:ext uri="{FF2B5EF4-FFF2-40B4-BE49-F238E27FC236}">
                      <a16:creationId xmlns:a16="http://schemas.microsoft.com/office/drawing/2014/main" id="{CE491A5E-B5F9-4F17-9A55-6F6EBADBB659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600" name="楕円 175">
                    <a:extLst>
                      <a:ext uri="{FF2B5EF4-FFF2-40B4-BE49-F238E27FC236}">
                        <a16:creationId xmlns:a16="http://schemas.microsoft.com/office/drawing/2014/main" id="{A5103111-46B2-4A65-8459-67523D4CAE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1" name="楕円 27">
                    <a:extLst>
                      <a:ext uri="{FF2B5EF4-FFF2-40B4-BE49-F238E27FC236}">
                        <a16:creationId xmlns:a16="http://schemas.microsoft.com/office/drawing/2014/main" id="{150FE793-A054-4075-ACD4-6EB18833B1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22FE8978-C798-4B40-8CF4-60AD54F555DE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598" name="楕円 175">
                    <a:extLst>
                      <a:ext uri="{FF2B5EF4-FFF2-40B4-BE49-F238E27FC236}">
                        <a16:creationId xmlns:a16="http://schemas.microsoft.com/office/drawing/2014/main" id="{5BB11751-E061-4802-A014-4F9AAF15AC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9" name="楕円 27">
                    <a:extLst>
                      <a:ext uri="{FF2B5EF4-FFF2-40B4-BE49-F238E27FC236}">
                        <a16:creationId xmlns:a16="http://schemas.microsoft.com/office/drawing/2014/main" id="{10AD60EA-1A43-403D-964B-61A3006758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65" name="グループ化 564">
                  <a:extLst>
                    <a:ext uri="{FF2B5EF4-FFF2-40B4-BE49-F238E27FC236}">
                      <a16:creationId xmlns:a16="http://schemas.microsoft.com/office/drawing/2014/main" id="{DEF15249-8B4C-4E0D-8925-30FC35C3341D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596" name="楕円 175">
                    <a:extLst>
                      <a:ext uri="{FF2B5EF4-FFF2-40B4-BE49-F238E27FC236}">
                        <a16:creationId xmlns:a16="http://schemas.microsoft.com/office/drawing/2014/main" id="{B2508792-8235-4A57-BBA0-09B7BA577F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7" name="楕円 27">
                    <a:extLst>
                      <a:ext uri="{FF2B5EF4-FFF2-40B4-BE49-F238E27FC236}">
                        <a16:creationId xmlns:a16="http://schemas.microsoft.com/office/drawing/2014/main" id="{F284E77E-368D-440A-9923-DDA9D3F22B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66" name="グループ化 565">
                  <a:extLst>
                    <a:ext uri="{FF2B5EF4-FFF2-40B4-BE49-F238E27FC236}">
                      <a16:creationId xmlns:a16="http://schemas.microsoft.com/office/drawing/2014/main" id="{6CA02FB9-8945-4B2A-9A76-438A24E7AF5B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594" name="楕円 175">
                    <a:extLst>
                      <a:ext uri="{FF2B5EF4-FFF2-40B4-BE49-F238E27FC236}">
                        <a16:creationId xmlns:a16="http://schemas.microsoft.com/office/drawing/2014/main" id="{8C14AFCF-E240-4A84-B6FC-C0B00CF3A3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5" name="楕円 27">
                    <a:extLst>
                      <a:ext uri="{FF2B5EF4-FFF2-40B4-BE49-F238E27FC236}">
                        <a16:creationId xmlns:a16="http://schemas.microsoft.com/office/drawing/2014/main" id="{4D284BCA-CD54-4E36-B4D4-D163A2ECBB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67" name="グループ化 566">
                  <a:extLst>
                    <a:ext uri="{FF2B5EF4-FFF2-40B4-BE49-F238E27FC236}">
                      <a16:creationId xmlns:a16="http://schemas.microsoft.com/office/drawing/2014/main" id="{03C8A7CF-CD95-48E2-B821-A0C32B2B2353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592" name="楕円 175">
                    <a:extLst>
                      <a:ext uri="{FF2B5EF4-FFF2-40B4-BE49-F238E27FC236}">
                        <a16:creationId xmlns:a16="http://schemas.microsoft.com/office/drawing/2014/main" id="{5C4195CA-C579-4A15-BEDA-1D039619CC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3" name="楕円 27">
                    <a:extLst>
                      <a:ext uri="{FF2B5EF4-FFF2-40B4-BE49-F238E27FC236}">
                        <a16:creationId xmlns:a16="http://schemas.microsoft.com/office/drawing/2014/main" id="{6A7E895D-F26B-40B9-80F9-0BD0AD1B7B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68" name="グループ化 567">
                  <a:extLst>
                    <a:ext uri="{FF2B5EF4-FFF2-40B4-BE49-F238E27FC236}">
                      <a16:creationId xmlns:a16="http://schemas.microsoft.com/office/drawing/2014/main" id="{FD5FB238-90C2-43A9-B389-40D0B8F18FB4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590" name="楕円 175">
                    <a:extLst>
                      <a:ext uri="{FF2B5EF4-FFF2-40B4-BE49-F238E27FC236}">
                        <a16:creationId xmlns:a16="http://schemas.microsoft.com/office/drawing/2014/main" id="{AA29355F-6FA4-4782-8A98-6BC0B60901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1" name="楕円 27">
                    <a:extLst>
                      <a:ext uri="{FF2B5EF4-FFF2-40B4-BE49-F238E27FC236}">
                        <a16:creationId xmlns:a16="http://schemas.microsoft.com/office/drawing/2014/main" id="{2D449BF7-7924-4A2E-BE96-2E7EE8F39C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69" name="グループ化 568">
                  <a:extLst>
                    <a:ext uri="{FF2B5EF4-FFF2-40B4-BE49-F238E27FC236}">
                      <a16:creationId xmlns:a16="http://schemas.microsoft.com/office/drawing/2014/main" id="{576221B1-20D6-47DB-954C-75FB92AFAABD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588" name="楕円 175">
                    <a:extLst>
                      <a:ext uri="{FF2B5EF4-FFF2-40B4-BE49-F238E27FC236}">
                        <a16:creationId xmlns:a16="http://schemas.microsoft.com/office/drawing/2014/main" id="{E33C13AE-AA69-476B-BB84-13F2827687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9" name="楕円 27">
                    <a:extLst>
                      <a:ext uri="{FF2B5EF4-FFF2-40B4-BE49-F238E27FC236}">
                        <a16:creationId xmlns:a16="http://schemas.microsoft.com/office/drawing/2014/main" id="{6912A31B-4AA2-480F-AADD-9B22456CB7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6447D9FC-566D-4F95-B3EB-57DDD8DFBF6E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586" name="楕円 175">
                    <a:extLst>
                      <a:ext uri="{FF2B5EF4-FFF2-40B4-BE49-F238E27FC236}">
                        <a16:creationId xmlns:a16="http://schemas.microsoft.com/office/drawing/2014/main" id="{20DDC9F4-F833-476D-B449-D3CCF26FBA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7" name="楕円 27">
                    <a:extLst>
                      <a:ext uri="{FF2B5EF4-FFF2-40B4-BE49-F238E27FC236}">
                        <a16:creationId xmlns:a16="http://schemas.microsoft.com/office/drawing/2014/main" id="{E986D79B-3621-49A5-BF6D-E400AD0703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1" name="グループ化 570">
                  <a:extLst>
                    <a:ext uri="{FF2B5EF4-FFF2-40B4-BE49-F238E27FC236}">
                      <a16:creationId xmlns:a16="http://schemas.microsoft.com/office/drawing/2014/main" id="{E458B310-4129-4067-A26C-A191E28FAADE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584" name="楕円 175">
                    <a:extLst>
                      <a:ext uri="{FF2B5EF4-FFF2-40B4-BE49-F238E27FC236}">
                        <a16:creationId xmlns:a16="http://schemas.microsoft.com/office/drawing/2014/main" id="{0DB94425-DB5E-4A42-8AEA-A5AB296DF2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5" name="楕円 27">
                    <a:extLst>
                      <a:ext uri="{FF2B5EF4-FFF2-40B4-BE49-F238E27FC236}">
                        <a16:creationId xmlns:a16="http://schemas.microsoft.com/office/drawing/2014/main" id="{FE848DFF-B651-4C8C-9DAA-5E3CF50DBA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2" name="グループ化 571">
                  <a:extLst>
                    <a:ext uri="{FF2B5EF4-FFF2-40B4-BE49-F238E27FC236}">
                      <a16:creationId xmlns:a16="http://schemas.microsoft.com/office/drawing/2014/main" id="{79ED46D6-2632-4B4C-8D23-71F758899423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582" name="楕円 175">
                    <a:extLst>
                      <a:ext uri="{FF2B5EF4-FFF2-40B4-BE49-F238E27FC236}">
                        <a16:creationId xmlns:a16="http://schemas.microsoft.com/office/drawing/2014/main" id="{815B68AE-3787-456F-990B-DB68C1FCB9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3" name="楕円 27">
                    <a:extLst>
                      <a:ext uri="{FF2B5EF4-FFF2-40B4-BE49-F238E27FC236}">
                        <a16:creationId xmlns:a16="http://schemas.microsoft.com/office/drawing/2014/main" id="{15A33BEF-EEF7-4AE0-ABAC-553AD52BB6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3" name="グループ化 572">
                  <a:extLst>
                    <a:ext uri="{FF2B5EF4-FFF2-40B4-BE49-F238E27FC236}">
                      <a16:creationId xmlns:a16="http://schemas.microsoft.com/office/drawing/2014/main" id="{1CD8B1CC-5556-4A68-A5A7-19AE74E78DC2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580" name="楕円 175">
                    <a:extLst>
                      <a:ext uri="{FF2B5EF4-FFF2-40B4-BE49-F238E27FC236}">
                        <a16:creationId xmlns:a16="http://schemas.microsoft.com/office/drawing/2014/main" id="{8CBF2984-B88D-41C0-8513-CF4A55D3EA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1" name="楕円 27">
                    <a:extLst>
                      <a:ext uri="{FF2B5EF4-FFF2-40B4-BE49-F238E27FC236}">
                        <a16:creationId xmlns:a16="http://schemas.microsoft.com/office/drawing/2014/main" id="{B9994EF3-8D98-498C-88DF-8E6C888523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4" name="グループ化 573">
                  <a:extLst>
                    <a:ext uri="{FF2B5EF4-FFF2-40B4-BE49-F238E27FC236}">
                      <a16:creationId xmlns:a16="http://schemas.microsoft.com/office/drawing/2014/main" id="{F7146B0C-F313-47C0-808D-8EB2115B4D57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578" name="楕円 175">
                    <a:extLst>
                      <a:ext uri="{FF2B5EF4-FFF2-40B4-BE49-F238E27FC236}">
                        <a16:creationId xmlns:a16="http://schemas.microsoft.com/office/drawing/2014/main" id="{8956EA98-4E66-4CA7-BEBB-35FAF14404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9" name="楕円 27">
                    <a:extLst>
                      <a:ext uri="{FF2B5EF4-FFF2-40B4-BE49-F238E27FC236}">
                        <a16:creationId xmlns:a16="http://schemas.microsoft.com/office/drawing/2014/main" id="{FCE44A3B-80FA-474E-BF8A-23B70D12B4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5" name="グループ化 574">
                  <a:extLst>
                    <a:ext uri="{FF2B5EF4-FFF2-40B4-BE49-F238E27FC236}">
                      <a16:creationId xmlns:a16="http://schemas.microsoft.com/office/drawing/2014/main" id="{2FEAC3FE-932E-46CC-B613-5A181684425A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576" name="楕円 175">
                    <a:extLst>
                      <a:ext uri="{FF2B5EF4-FFF2-40B4-BE49-F238E27FC236}">
                        <a16:creationId xmlns:a16="http://schemas.microsoft.com/office/drawing/2014/main" id="{F4A8857D-5D62-4B3F-BFD9-6A6ED0883A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7" name="楕円 27">
                    <a:extLst>
                      <a:ext uri="{FF2B5EF4-FFF2-40B4-BE49-F238E27FC236}">
                        <a16:creationId xmlns:a16="http://schemas.microsoft.com/office/drawing/2014/main" id="{0135B4A3-C405-4E5C-ACE9-FE9F07BB2F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580A93B3-5638-45CE-9E04-3C0E46BD46D1}"/>
                  </a:ext>
                </a:extLst>
              </p:cNvPr>
              <p:cNvGrpSpPr/>
              <p:nvPr/>
            </p:nvGrpSpPr>
            <p:grpSpPr>
              <a:xfrm rot="2700000">
                <a:off x="2470651" y="3463695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524" name="グループ化 523">
                  <a:extLst>
                    <a:ext uri="{FF2B5EF4-FFF2-40B4-BE49-F238E27FC236}">
                      <a16:creationId xmlns:a16="http://schemas.microsoft.com/office/drawing/2014/main" id="{FF4E441C-E089-4B26-9EF9-45E00946DA61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561" name="楕円 175">
                    <a:extLst>
                      <a:ext uri="{FF2B5EF4-FFF2-40B4-BE49-F238E27FC236}">
                        <a16:creationId xmlns:a16="http://schemas.microsoft.com/office/drawing/2014/main" id="{78CDC508-70CD-4694-B64E-15F1FD6B8E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2" name="楕円 27">
                    <a:extLst>
                      <a:ext uri="{FF2B5EF4-FFF2-40B4-BE49-F238E27FC236}">
                        <a16:creationId xmlns:a16="http://schemas.microsoft.com/office/drawing/2014/main" id="{6AD72AF3-4CA2-4976-9916-582D59CB98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25" name="グループ化 524">
                  <a:extLst>
                    <a:ext uri="{FF2B5EF4-FFF2-40B4-BE49-F238E27FC236}">
                      <a16:creationId xmlns:a16="http://schemas.microsoft.com/office/drawing/2014/main" id="{70DF5FD1-1E0E-42A2-9EDC-56D98741349F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559" name="楕円 175">
                    <a:extLst>
                      <a:ext uri="{FF2B5EF4-FFF2-40B4-BE49-F238E27FC236}">
                        <a16:creationId xmlns:a16="http://schemas.microsoft.com/office/drawing/2014/main" id="{655E00E9-5216-4EF0-B56F-343CED7CCF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0" name="楕円 27">
                    <a:extLst>
                      <a:ext uri="{FF2B5EF4-FFF2-40B4-BE49-F238E27FC236}">
                        <a16:creationId xmlns:a16="http://schemas.microsoft.com/office/drawing/2014/main" id="{DA3FA072-C2CD-4F90-9AD2-776EA1EFF1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26" name="グループ化 525">
                  <a:extLst>
                    <a:ext uri="{FF2B5EF4-FFF2-40B4-BE49-F238E27FC236}">
                      <a16:creationId xmlns:a16="http://schemas.microsoft.com/office/drawing/2014/main" id="{2859A94C-14FF-40A0-9509-E2F5E1790DDA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557" name="楕円 175">
                    <a:extLst>
                      <a:ext uri="{FF2B5EF4-FFF2-40B4-BE49-F238E27FC236}">
                        <a16:creationId xmlns:a16="http://schemas.microsoft.com/office/drawing/2014/main" id="{F4DF8C9E-E1E5-444E-9EFF-D5F1A8CBF4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8" name="楕円 27">
                    <a:extLst>
                      <a:ext uri="{FF2B5EF4-FFF2-40B4-BE49-F238E27FC236}">
                        <a16:creationId xmlns:a16="http://schemas.microsoft.com/office/drawing/2014/main" id="{F1422C5D-811F-4E34-A223-E4C6F9226F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27" name="グループ化 526">
                  <a:extLst>
                    <a:ext uri="{FF2B5EF4-FFF2-40B4-BE49-F238E27FC236}">
                      <a16:creationId xmlns:a16="http://schemas.microsoft.com/office/drawing/2014/main" id="{B995AF5A-FC61-4ACE-A04C-D504927AA4A1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555" name="楕円 175">
                    <a:extLst>
                      <a:ext uri="{FF2B5EF4-FFF2-40B4-BE49-F238E27FC236}">
                        <a16:creationId xmlns:a16="http://schemas.microsoft.com/office/drawing/2014/main" id="{8AC29B28-9C84-403D-BD17-888D2A0DA4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6" name="楕円 27">
                    <a:extLst>
                      <a:ext uri="{FF2B5EF4-FFF2-40B4-BE49-F238E27FC236}">
                        <a16:creationId xmlns:a16="http://schemas.microsoft.com/office/drawing/2014/main" id="{98D3D27F-BECB-4D98-83D6-4D60FD4CE1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2D18692E-7038-473E-938E-8D626F2E8928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553" name="楕円 175">
                    <a:extLst>
                      <a:ext uri="{FF2B5EF4-FFF2-40B4-BE49-F238E27FC236}">
                        <a16:creationId xmlns:a16="http://schemas.microsoft.com/office/drawing/2014/main" id="{F4F0AFB7-574E-4C9E-8E49-65AF5C7650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4" name="楕円 27">
                    <a:extLst>
                      <a:ext uri="{FF2B5EF4-FFF2-40B4-BE49-F238E27FC236}">
                        <a16:creationId xmlns:a16="http://schemas.microsoft.com/office/drawing/2014/main" id="{C8CEEC51-5197-4342-B6A4-CF4C41DB17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29" name="グループ化 528">
                  <a:extLst>
                    <a:ext uri="{FF2B5EF4-FFF2-40B4-BE49-F238E27FC236}">
                      <a16:creationId xmlns:a16="http://schemas.microsoft.com/office/drawing/2014/main" id="{561C4DE0-6658-47ED-AD70-7700DBE8C228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551" name="楕円 175">
                    <a:extLst>
                      <a:ext uri="{FF2B5EF4-FFF2-40B4-BE49-F238E27FC236}">
                        <a16:creationId xmlns:a16="http://schemas.microsoft.com/office/drawing/2014/main" id="{48E47468-EEA4-4512-8688-7F063D1D97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2" name="楕円 27">
                    <a:extLst>
                      <a:ext uri="{FF2B5EF4-FFF2-40B4-BE49-F238E27FC236}">
                        <a16:creationId xmlns:a16="http://schemas.microsoft.com/office/drawing/2014/main" id="{0F377F5D-8F9F-4EEC-A7F7-34D4DC336B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0" name="グループ化 529">
                  <a:extLst>
                    <a:ext uri="{FF2B5EF4-FFF2-40B4-BE49-F238E27FC236}">
                      <a16:creationId xmlns:a16="http://schemas.microsoft.com/office/drawing/2014/main" id="{4393D7E8-90E4-4455-A8E1-38491FA6A625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549" name="楕円 175">
                    <a:extLst>
                      <a:ext uri="{FF2B5EF4-FFF2-40B4-BE49-F238E27FC236}">
                        <a16:creationId xmlns:a16="http://schemas.microsoft.com/office/drawing/2014/main" id="{462837E7-D520-429A-BAD3-7867EABA1A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0" name="楕円 27">
                    <a:extLst>
                      <a:ext uri="{FF2B5EF4-FFF2-40B4-BE49-F238E27FC236}">
                        <a16:creationId xmlns:a16="http://schemas.microsoft.com/office/drawing/2014/main" id="{39889D87-19E1-45FB-9E0E-1892A564E9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1" name="グループ化 530">
                  <a:extLst>
                    <a:ext uri="{FF2B5EF4-FFF2-40B4-BE49-F238E27FC236}">
                      <a16:creationId xmlns:a16="http://schemas.microsoft.com/office/drawing/2014/main" id="{F6AFA90E-39DA-42B8-A87C-F2A340C457EB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547" name="楕円 175">
                    <a:extLst>
                      <a:ext uri="{FF2B5EF4-FFF2-40B4-BE49-F238E27FC236}">
                        <a16:creationId xmlns:a16="http://schemas.microsoft.com/office/drawing/2014/main" id="{B39D83AE-55BF-4C79-A02E-349B62BA1F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8" name="楕円 27">
                    <a:extLst>
                      <a:ext uri="{FF2B5EF4-FFF2-40B4-BE49-F238E27FC236}">
                        <a16:creationId xmlns:a16="http://schemas.microsoft.com/office/drawing/2014/main" id="{02632305-E5B2-4A52-A981-1FA09BD1A4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2" name="グループ化 531">
                  <a:extLst>
                    <a:ext uri="{FF2B5EF4-FFF2-40B4-BE49-F238E27FC236}">
                      <a16:creationId xmlns:a16="http://schemas.microsoft.com/office/drawing/2014/main" id="{621D5CF2-4151-4DA6-BC70-0FA10F83384D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545" name="楕円 175">
                    <a:extLst>
                      <a:ext uri="{FF2B5EF4-FFF2-40B4-BE49-F238E27FC236}">
                        <a16:creationId xmlns:a16="http://schemas.microsoft.com/office/drawing/2014/main" id="{B27E9805-D947-4518-8C87-FC78DFB6A4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6" name="楕円 27">
                    <a:extLst>
                      <a:ext uri="{FF2B5EF4-FFF2-40B4-BE49-F238E27FC236}">
                        <a16:creationId xmlns:a16="http://schemas.microsoft.com/office/drawing/2014/main" id="{6632C4C7-5933-436E-97F2-F96703C4E3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3" name="グループ化 532">
                  <a:extLst>
                    <a:ext uri="{FF2B5EF4-FFF2-40B4-BE49-F238E27FC236}">
                      <a16:creationId xmlns:a16="http://schemas.microsoft.com/office/drawing/2014/main" id="{2727B344-FF06-49A6-B302-3B66A6FFE1DD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543" name="楕円 175">
                    <a:extLst>
                      <a:ext uri="{FF2B5EF4-FFF2-40B4-BE49-F238E27FC236}">
                        <a16:creationId xmlns:a16="http://schemas.microsoft.com/office/drawing/2014/main" id="{2EF0C1DB-0B6E-4D88-9063-35B1EAA53C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4" name="楕円 27">
                    <a:extLst>
                      <a:ext uri="{FF2B5EF4-FFF2-40B4-BE49-F238E27FC236}">
                        <a16:creationId xmlns:a16="http://schemas.microsoft.com/office/drawing/2014/main" id="{23366632-D0DC-4043-92D4-33E036D389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A0D79F7A-8944-47D1-ACE6-7BA25DBA163B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541" name="楕円 175">
                    <a:extLst>
                      <a:ext uri="{FF2B5EF4-FFF2-40B4-BE49-F238E27FC236}">
                        <a16:creationId xmlns:a16="http://schemas.microsoft.com/office/drawing/2014/main" id="{8AABC02E-4F2F-4397-8EA7-A88C25DA88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2" name="楕円 27">
                    <a:extLst>
                      <a:ext uri="{FF2B5EF4-FFF2-40B4-BE49-F238E27FC236}">
                        <a16:creationId xmlns:a16="http://schemas.microsoft.com/office/drawing/2014/main" id="{9A09E0B9-6E90-46A3-A948-185808031A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5" name="グループ化 534">
                  <a:extLst>
                    <a:ext uri="{FF2B5EF4-FFF2-40B4-BE49-F238E27FC236}">
                      <a16:creationId xmlns:a16="http://schemas.microsoft.com/office/drawing/2014/main" id="{40A9DA34-22C9-4F4E-A1C6-090AD4E8F35C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539" name="楕円 175">
                    <a:extLst>
                      <a:ext uri="{FF2B5EF4-FFF2-40B4-BE49-F238E27FC236}">
                        <a16:creationId xmlns:a16="http://schemas.microsoft.com/office/drawing/2014/main" id="{351038E4-3BD1-488D-97C8-3423784FAD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0" name="楕円 27">
                    <a:extLst>
                      <a:ext uri="{FF2B5EF4-FFF2-40B4-BE49-F238E27FC236}">
                        <a16:creationId xmlns:a16="http://schemas.microsoft.com/office/drawing/2014/main" id="{0B02BA0B-5364-4BFB-BFDE-F8DC72526A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6" name="グループ化 535">
                  <a:extLst>
                    <a:ext uri="{FF2B5EF4-FFF2-40B4-BE49-F238E27FC236}">
                      <a16:creationId xmlns:a16="http://schemas.microsoft.com/office/drawing/2014/main" id="{40216C85-B574-4779-87F4-25DFD8EEC69C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537" name="楕円 175">
                    <a:extLst>
                      <a:ext uri="{FF2B5EF4-FFF2-40B4-BE49-F238E27FC236}">
                        <a16:creationId xmlns:a16="http://schemas.microsoft.com/office/drawing/2014/main" id="{16978689-542E-4323-9904-C045E80E7C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8" name="楕円 27">
                    <a:extLst>
                      <a:ext uri="{FF2B5EF4-FFF2-40B4-BE49-F238E27FC236}">
                        <a16:creationId xmlns:a16="http://schemas.microsoft.com/office/drawing/2014/main" id="{36922A2F-12F8-43AB-89FF-FE06CDB389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74FB809B-B4DE-4597-9AEE-944E3B0F7D35}"/>
                </a:ext>
              </a:extLst>
            </p:cNvPr>
            <p:cNvGrpSpPr/>
            <p:nvPr/>
          </p:nvGrpSpPr>
          <p:grpSpPr>
            <a:xfrm>
              <a:off x="1782820" y="2342616"/>
              <a:ext cx="1433502" cy="1206191"/>
              <a:chOff x="2403745" y="3128948"/>
              <a:chExt cx="1433502" cy="1206191"/>
            </a:xfrm>
          </p:grpSpPr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F07B5092-7C07-47D9-8422-EAF6522036DD}"/>
                  </a:ext>
                </a:extLst>
              </p:cNvPr>
              <p:cNvGrpSpPr/>
              <p:nvPr/>
            </p:nvGrpSpPr>
            <p:grpSpPr>
              <a:xfrm rot="2700000">
                <a:off x="2769754" y="3062042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482" name="グループ化 481">
                  <a:extLst>
                    <a:ext uri="{FF2B5EF4-FFF2-40B4-BE49-F238E27FC236}">
                      <a16:creationId xmlns:a16="http://schemas.microsoft.com/office/drawing/2014/main" id="{99B12A4D-D7DD-4AB7-8568-D887832D65E9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519" name="楕円 175">
                    <a:extLst>
                      <a:ext uri="{FF2B5EF4-FFF2-40B4-BE49-F238E27FC236}">
                        <a16:creationId xmlns:a16="http://schemas.microsoft.com/office/drawing/2014/main" id="{27EC5F65-43BE-4A57-AD19-0EA2A8EFF7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0" name="楕円 27">
                    <a:extLst>
                      <a:ext uri="{FF2B5EF4-FFF2-40B4-BE49-F238E27FC236}">
                        <a16:creationId xmlns:a16="http://schemas.microsoft.com/office/drawing/2014/main" id="{E69889A0-836C-4011-87B3-228A02BCCF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83" name="グループ化 482">
                  <a:extLst>
                    <a:ext uri="{FF2B5EF4-FFF2-40B4-BE49-F238E27FC236}">
                      <a16:creationId xmlns:a16="http://schemas.microsoft.com/office/drawing/2014/main" id="{52FD1701-52AE-4144-8F29-0D511C8CE7DC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517" name="楕円 175">
                    <a:extLst>
                      <a:ext uri="{FF2B5EF4-FFF2-40B4-BE49-F238E27FC236}">
                        <a16:creationId xmlns:a16="http://schemas.microsoft.com/office/drawing/2014/main" id="{7D115B4D-3D01-4CFC-A332-7824DB6F1A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8" name="楕円 27">
                    <a:extLst>
                      <a:ext uri="{FF2B5EF4-FFF2-40B4-BE49-F238E27FC236}">
                        <a16:creationId xmlns:a16="http://schemas.microsoft.com/office/drawing/2014/main" id="{691AD02C-15DD-435B-943A-2E6400844C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84" name="グループ化 483">
                  <a:extLst>
                    <a:ext uri="{FF2B5EF4-FFF2-40B4-BE49-F238E27FC236}">
                      <a16:creationId xmlns:a16="http://schemas.microsoft.com/office/drawing/2014/main" id="{BA72A2C0-E4C6-4E9F-A26C-DE7723ED8BD9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515" name="楕円 175">
                    <a:extLst>
                      <a:ext uri="{FF2B5EF4-FFF2-40B4-BE49-F238E27FC236}">
                        <a16:creationId xmlns:a16="http://schemas.microsoft.com/office/drawing/2014/main" id="{678805B8-A55E-4DE6-A0D9-F8C745E291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6" name="楕円 27">
                    <a:extLst>
                      <a:ext uri="{FF2B5EF4-FFF2-40B4-BE49-F238E27FC236}">
                        <a16:creationId xmlns:a16="http://schemas.microsoft.com/office/drawing/2014/main" id="{16347D81-D5D8-4EED-B75C-556EFF1A8C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85" name="グループ化 484">
                  <a:extLst>
                    <a:ext uri="{FF2B5EF4-FFF2-40B4-BE49-F238E27FC236}">
                      <a16:creationId xmlns:a16="http://schemas.microsoft.com/office/drawing/2014/main" id="{2B898432-AD9F-494A-9B51-0BCBF5EE71A2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513" name="楕円 175">
                    <a:extLst>
                      <a:ext uri="{FF2B5EF4-FFF2-40B4-BE49-F238E27FC236}">
                        <a16:creationId xmlns:a16="http://schemas.microsoft.com/office/drawing/2014/main" id="{544D07B4-2A29-4FAF-8C4A-5584FFEFEF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4" name="楕円 27">
                    <a:extLst>
                      <a:ext uri="{FF2B5EF4-FFF2-40B4-BE49-F238E27FC236}">
                        <a16:creationId xmlns:a16="http://schemas.microsoft.com/office/drawing/2014/main" id="{AA31AAFD-0BEC-426C-AD3B-F7E8977987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86" name="グループ化 485">
                  <a:extLst>
                    <a:ext uri="{FF2B5EF4-FFF2-40B4-BE49-F238E27FC236}">
                      <a16:creationId xmlns:a16="http://schemas.microsoft.com/office/drawing/2014/main" id="{73660B72-65B9-4BC3-A943-2A8125E2EB7C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511" name="楕円 175">
                    <a:extLst>
                      <a:ext uri="{FF2B5EF4-FFF2-40B4-BE49-F238E27FC236}">
                        <a16:creationId xmlns:a16="http://schemas.microsoft.com/office/drawing/2014/main" id="{F18B3E8F-B57F-4218-917A-04AFE94EF1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2" name="楕円 27">
                    <a:extLst>
                      <a:ext uri="{FF2B5EF4-FFF2-40B4-BE49-F238E27FC236}">
                        <a16:creationId xmlns:a16="http://schemas.microsoft.com/office/drawing/2014/main" id="{0FCAEE3C-86BD-4214-A920-1B84D7B4B6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87" name="グループ化 486">
                  <a:extLst>
                    <a:ext uri="{FF2B5EF4-FFF2-40B4-BE49-F238E27FC236}">
                      <a16:creationId xmlns:a16="http://schemas.microsoft.com/office/drawing/2014/main" id="{86DBA897-B585-406E-9177-D4590C3A9040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509" name="楕円 175">
                    <a:extLst>
                      <a:ext uri="{FF2B5EF4-FFF2-40B4-BE49-F238E27FC236}">
                        <a16:creationId xmlns:a16="http://schemas.microsoft.com/office/drawing/2014/main" id="{949AD0D0-6CDA-437B-B3AF-3777DC96E3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0" name="楕円 27">
                    <a:extLst>
                      <a:ext uri="{FF2B5EF4-FFF2-40B4-BE49-F238E27FC236}">
                        <a16:creationId xmlns:a16="http://schemas.microsoft.com/office/drawing/2014/main" id="{3D0BC1D3-3395-4B69-81C7-54060F15AE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88" name="グループ化 487">
                  <a:extLst>
                    <a:ext uri="{FF2B5EF4-FFF2-40B4-BE49-F238E27FC236}">
                      <a16:creationId xmlns:a16="http://schemas.microsoft.com/office/drawing/2014/main" id="{BD9EA4D0-303D-41EF-ABB3-E2C3A789F2BC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507" name="楕円 175">
                    <a:extLst>
                      <a:ext uri="{FF2B5EF4-FFF2-40B4-BE49-F238E27FC236}">
                        <a16:creationId xmlns:a16="http://schemas.microsoft.com/office/drawing/2014/main" id="{37CD4314-308E-4240-AD7C-5931796FE8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8" name="楕円 27">
                    <a:extLst>
                      <a:ext uri="{FF2B5EF4-FFF2-40B4-BE49-F238E27FC236}">
                        <a16:creationId xmlns:a16="http://schemas.microsoft.com/office/drawing/2014/main" id="{A6E492FE-3B0D-43CA-A2BB-FCFEF99A75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89" name="グループ化 488">
                  <a:extLst>
                    <a:ext uri="{FF2B5EF4-FFF2-40B4-BE49-F238E27FC236}">
                      <a16:creationId xmlns:a16="http://schemas.microsoft.com/office/drawing/2014/main" id="{5917A5EB-8A75-4FC5-ACD8-E3FBF3AB6642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505" name="楕円 175">
                    <a:extLst>
                      <a:ext uri="{FF2B5EF4-FFF2-40B4-BE49-F238E27FC236}">
                        <a16:creationId xmlns:a16="http://schemas.microsoft.com/office/drawing/2014/main" id="{BED53397-7A64-4664-BD9F-A492AD0312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6" name="楕円 27">
                    <a:extLst>
                      <a:ext uri="{FF2B5EF4-FFF2-40B4-BE49-F238E27FC236}">
                        <a16:creationId xmlns:a16="http://schemas.microsoft.com/office/drawing/2014/main" id="{1A135FCA-3E5F-4756-9873-12226946B6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969A339B-4669-4089-9B19-0C0033177F1F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503" name="楕円 175">
                    <a:extLst>
                      <a:ext uri="{FF2B5EF4-FFF2-40B4-BE49-F238E27FC236}">
                        <a16:creationId xmlns:a16="http://schemas.microsoft.com/office/drawing/2014/main" id="{0484AE1B-98BE-435D-8C93-8099E2B996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4" name="楕円 27">
                    <a:extLst>
                      <a:ext uri="{FF2B5EF4-FFF2-40B4-BE49-F238E27FC236}">
                        <a16:creationId xmlns:a16="http://schemas.microsoft.com/office/drawing/2014/main" id="{FA991DDA-C5FC-4C82-8964-290A97124F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74320FAD-1B86-46AB-A978-FC2FB5682841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501" name="楕円 175">
                    <a:extLst>
                      <a:ext uri="{FF2B5EF4-FFF2-40B4-BE49-F238E27FC236}">
                        <a16:creationId xmlns:a16="http://schemas.microsoft.com/office/drawing/2014/main" id="{0B186520-86DE-4392-B737-6E644E662A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2" name="楕円 27">
                    <a:extLst>
                      <a:ext uri="{FF2B5EF4-FFF2-40B4-BE49-F238E27FC236}">
                        <a16:creationId xmlns:a16="http://schemas.microsoft.com/office/drawing/2014/main" id="{5F8E6FD3-86E1-4AE0-AD6D-6739770809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7F5D6D99-E8C0-4490-A34B-010557098197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499" name="楕円 175">
                    <a:extLst>
                      <a:ext uri="{FF2B5EF4-FFF2-40B4-BE49-F238E27FC236}">
                        <a16:creationId xmlns:a16="http://schemas.microsoft.com/office/drawing/2014/main" id="{51522A29-B46C-45C6-80E9-D5F4D62F5B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0" name="楕円 27">
                    <a:extLst>
                      <a:ext uri="{FF2B5EF4-FFF2-40B4-BE49-F238E27FC236}">
                        <a16:creationId xmlns:a16="http://schemas.microsoft.com/office/drawing/2014/main" id="{2ECA8028-A38C-4A7B-80F7-3C0DC3EF76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93" name="グループ化 492">
                  <a:extLst>
                    <a:ext uri="{FF2B5EF4-FFF2-40B4-BE49-F238E27FC236}">
                      <a16:creationId xmlns:a16="http://schemas.microsoft.com/office/drawing/2014/main" id="{3DDC667D-9461-4C9E-859A-6580CC6B988F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497" name="楕円 175">
                    <a:extLst>
                      <a:ext uri="{FF2B5EF4-FFF2-40B4-BE49-F238E27FC236}">
                        <a16:creationId xmlns:a16="http://schemas.microsoft.com/office/drawing/2014/main" id="{FA069B78-F83B-4AF1-9478-12825D818F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8" name="楕円 27">
                    <a:extLst>
                      <a:ext uri="{FF2B5EF4-FFF2-40B4-BE49-F238E27FC236}">
                        <a16:creationId xmlns:a16="http://schemas.microsoft.com/office/drawing/2014/main" id="{59532DE7-C19B-419C-A16C-B5E2C87FD3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94" name="グループ化 493">
                  <a:extLst>
                    <a:ext uri="{FF2B5EF4-FFF2-40B4-BE49-F238E27FC236}">
                      <a16:creationId xmlns:a16="http://schemas.microsoft.com/office/drawing/2014/main" id="{4DA46D97-225E-4E98-BAE5-43547E71F964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495" name="楕円 175">
                    <a:extLst>
                      <a:ext uri="{FF2B5EF4-FFF2-40B4-BE49-F238E27FC236}">
                        <a16:creationId xmlns:a16="http://schemas.microsoft.com/office/drawing/2014/main" id="{828651DF-9B03-4CCB-B9B0-EB67CF9C07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6" name="楕円 27">
                    <a:extLst>
                      <a:ext uri="{FF2B5EF4-FFF2-40B4-BE49-F238E27FC236}">
                        <a16:creationId xmlns:a16="http://schemas.microsoft.com/office/drawing/2014/main" id="{B69EC62D-3A87-4CB9-B1F9-F9EFBF08CF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D2EBD3BE-131E-4F0F-882A-4749793783B5}"/>
                  </a:ext>
                </a:extLst>
              </p:cNvPr>
              <p:cNvGrpSpPr/>
              <p:nvPr/>
            </p:nvGrpSpPr>
            <p:grpSpPr>
              <a:xfrm rot="2700000">
                <a:off x="2965803" y="3403307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443" name="グループ化 442">
                  <a:extLst>
                    <a:ext uri="{FF2B5EF4-FFF2-40B4-BE49-F238E27FC236}">
                      <a16:creationId xmlns:a16="http://schemas.microsoft.com/office/drawing/2014/main" id="{03C6999D-A010-4724-B5A3-2E86368519FE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480" name="楕円 175">
                    <a:extLst>
                      <a:ext uri="{FF2B5EF4-FFF2-40B4-BE49-F238E27FC236}">
                        <a16:creationId xmlns:a16="http://schemas.microsoft.com/office/drawing/2014/main" id="{23155C07-FC22-42FC-9DE1-B25F2FCF74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1" name="楕円 27">
                    <a:extLst>
                      <a:ext uri="{FF2B5EF4-FFF2-40B4-BE49-F238E27FC236}">
                        <a16:creationId xmlns:a16="http://schemas.microsoft.com/office/drawing/2014/main" id="{90BE6AA6-2483-4FE1-8984-C69AED8BA9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44" name="グループ化 443">
                  <a:extLst>
                    <a:ext uri="{FF2B5EF4-FFF2-40B4-BE49-F238E27FC236}">
                      <a16:creationId xmlns:a16="http://schemas.microsoft.com/office/drawing/2014/main" id="{E7556FCB-4DF7-4101-BB5E-F07DFA75BA95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478" name="楕円 175">
                    <a:extLst>
                      <a:ext uri="{FF2B5EF4-FFF2-40B4-BE49-F238E27FC236}">
                        <a16:creationId xmlns:a16="http://schemas.microsoft.com/office/drawing/2014/main" id="{101C04EA-2468-4366-BC8E-2057DC1E74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9" name="楕円 27">
                    <a:extLst>
                      <a:ext uri="{FF2B5EF4-FFF2-40B4-BE49-F238E27FC236}">
                        <a16:creationId xmlns:a16="http://schemas.microsoft.com/office/drawing/2014/main" id="{5D4D2CFE-6AF7-4FC6-BF94-1AAF527E78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3C6C5301-9782-4B2C-B7D5-F2234BD9C248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476" name="楕円 175">
                    <a:extLst>
                      <a:ext uri="{FF2B5EF4-FFF2-40B4-BE49-F238E27FC236}">
                        <a16:creationId xmlns:a16="http://schemas.microsoft.com/office/drawing/2014/main" id="{4BC07478-F614-4193-9086-0FA0BFB9D6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7" name="楕円 27">
                    <a:extLst>
                      <a:ext uri="{FF2B5EF4-FFF2-40B4-BE49-F238E27FC236}">
                        <a16:creationId xmlns:a16="http://schemas.microsoft.com/office/drawing/2014/main" id="{E57D1BB2-F46C-4ECE-BB39-C1CDC18DCF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73237A24-CE75-4A33-9A41-994876A4ED97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474" name="楕円 175">
                    <a:extLst>
                      <a:ext uri="{FF2B5EF4-FFF2-40B4-BE49-F238E27FC236}">
                        <a16:creationId xmlns:a16="http://schemas.microsoft.com/office/drawing/2014/main" id="{0B81DFA0-6CC5-443D-9F9E-2379EA9F84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5" name="楕円 27">
                    <a:extLst>
                      <a:ext uri="{FF2B5EF4-FFF2-40B4-BE49-F238E27FC236}">
                        <a16:creationId xmlns:a16="http://schemas.microsoft.com/office/drawing/2014/main" id="{BC97803E-FBD1-4B2C-9769-77FF5C9ED7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08337243-819A-4015-B8C7-1556734031E6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472" name="楕円 175">
                    <a:extLst>
                      <a:ext uri="{FF2B5EF4-FFF2-40B4-BE49-F238E27FC236}">
                        <a16:creationId xmlns:a16="http://schemas.microsoft.com/office/drawing/2014/main" id="{A0AE6EDE-AB91-4145-949D-A8C2AB073E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3" name="楕円 27">
                    <a:extLst>
                      <a:ext uri="{FF2B5EF4-FFF2-40B4-BE49-F238E27FC236}">
                        <a16:creationId xmlns:a16="http://schemas.microsoft.com/office/drawing/2014/main" id="{1A81511F-4F41-48EF-A6B0-1F249B43FA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48" name="グループ化 447">
                  <a:extLst>
                    <a:ext uri="{FF2B5EF4-FFF2-40B4-BE49-F238E27FC236}">
                      <a16:creationId xmlns:a16="http://schemas.microsoft.com/office/drawing/2014/main" id="{7B2BE8B0-F688-453C-98A7-25D62053E387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470" name="楕円 175">
                    <a:extLst>
                      <a:ext uri="{FF2B5EF4-FFF2-40B4-BE49-F238E27FC236}">
                        <a16:creationId xmlns:a16="http://schemas.microsoft.com/office/drawing/2014/main" id="{9B62BCE1-7935-4726-985E-5BD17CC40C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1" name="楕円 27">
                    <a:extLst>
                      <a:ext uri="{FF2B5EF4-FFF2-40B4-BE49-F238E27FC236}">
                        <a16:creationId xmlns:a16="http://schemas.microsoft.com/office/drawing/2014/main" id="{359C04F0-CC1F-4067-8921-9826ED7656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49" name="グループ化 448">
                  <a:extLst>
                    <a:ext uri="{FF2B5EF4-FFF2-40B4-BE49-F238E27FC236}">
                      <a16:creationId xmlns:a16="http://schemas.microsoft.com/office/drawing/2014/main" id="{E2E8274F-C95E-4197-A885-13DB5EC3D929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468" name="楕円 175">
                    <a:extLst>
                      <a:ext uri="{FF2B5EF4-FFF2-40B4-BE49-F238E27FC236}">
                        <a16:creationId xmlns:a16="http://schemas.microsoft.com/office/drawing/2014/main" id="{B88BEF88-5834-428E-8070-FC416122BC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9" name="楕円 27">
                    <a:extLst>
                      <a:ext uri="{FF2B5EF4-FFF2-40B4-BE49-F238E27FC236}">
                        <a16:creationId xmlns:a16="http://schemas.microsoft.com/office/drawing/2014/main" id="{577FFD43-99CA-42FF-85B6-A480735D6C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50" name="グループ化 449">
                  <a:extLst>
                    <a:ext uri="{FF2B5EF4-FFF2-40B4-BE49-F238E27FC236}">
                      <a16:creationId xmlns:a16="http://schemas.microsoft.com/office/drawing/2014/main" id="{79E29119-31F1-4E2D-99A5-9D7DE7C1B200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466" name="楕円 175">
                    <a:extLst>
                      <a:ext uri="{FF2B5EF4-FFF2-40B4-BE49-F238E27FC236}">
                        <a16:creationId xmlns:a16="http://schemas.microsoft.com/office/drawing/2014/main" id="{0207FC40-69EF-452D-A5C6-E134783079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7" name="楕円 27">
                    <a:extLst>
                      <a:ext uri="{FF2B5EF4-FFF2-40B4-BE49-F238E27FC236}">
                        <a16:creationId xmlns:a16="http://schemas.microsoft.com/office/drawing/2014/main" id="{D8A84518-C043-4BEF-A283-3DB1C72AF7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51" name="グループ化 450">
                  <a:extLst>
                    <a:ext uri="{FF2B5EF4-FFF2-40B4-BE49-F238E27FC236}">
                      <a16:creationId xmlns:a16="http://schemas.microsoft.com/office/drawing/2014/main" id="{E5BC80F4-CFD3-4AE5-BC09-0217CCFC4997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464" name="楕円 175">
                    <a:extLst>
                      <a:ext uri="{FF2B5EF4-FFF2-40B4-BE49-F238E27FC236}">
                        <a16:creationId xmlns:a16="http://schemas.microsoft.com/office/drawing/2014/main" id="{D1848D04-A3AD-4FD3-AC32-1EFE4AF338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5" name="楕円 27">
                    <a:extLst>
                      <a:ext uri="{FF2B5EF4-FFF2-40B4-BE49-F238E27FC236}">
                        <a16:creationId xmlns:a16="http://schemas.microsoft.com/office/drawing/2014/main" id="{D956511E-AF7F-4E65-8518-2C5BCB030D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52" name="グループ化 451">
                  <a:extLst>
                    <a:ext uri="{FF2B5EF4-FFF2-40B4-BE49-F238E27FC236}">
                      <a16:creationId xmlns:a16="http://schemas.microsoft.com/office/drawing/2014/main" id="{D2CF9AB5-300C-4307-BB13-84BFA79E7D91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462" name="楕円 175">
                    <a:extLst>
                      <a:ext uri="{FF2B5EF4-FFF2-40B4-BE49-F238E27FC236}">
                        <a16:creationId xmlns:a16="http://schemas.microsoft.com/office/drawing/2014/main" id="{F6F7FE92-DB6E-4450-830C-EAE8EECAE8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3" name="楕円 27">
                    <a:extLst>
                      <a:ext uri="{FF2B5EF4-FFF2-40B4-BE49-F238E27FC236}">
                        <a16:creationId xmlns:a16="http://schemas.microsoft.com/office/drawing/2014/main" id="{CAB0ECBF-B24D-4640-8D47-DB1227AE63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F08A1B7C-6BB2-4DCF-868E-4C141A5833B4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460" name="楕円 175">
                    <a:extLst>
                      <a:ext uri="{FF2B5EF4-FFF2-40B4-BE49-F238E27FC236}">
                        <a16:creationId xmlns:a16="http://schemas.microsoft.com/office/drawing/2014/main" id="{57E012CD-B951-4B0F-BCDB-B1C9CDCAA5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1" name="楕円 27">
                    <a:extLst>
                      <a:ext uri="{FF2B5EF4-FFF2-40B4-BE49-F238E27FC236}">
                        <a16:creationId xmlns:a16="http://schemas.microsoft.com/office/drawing/2014/main" id="{1FBA1E45-8B35-4725-A706-A7D0EB05AC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A46103D1-B4C6-4611-B60A-D0F9A9C508CF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458" name="楕円 175">
                    <a:extLst>
                      <a:ext uri="{FF2B5EF4-FFF2-40B4-BE49-F238E27FC236}">
                        <a16:creationId xmlns:a16="http://schemas.microsoft.com/office/drawing/2014/main" id="{C89D5087-30E0-4C66-AE79-29C74AD0BE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9" name="楕円 27">
                    <a:extLst>
                      <a:ext uri="{FF2B5EF4-FFF2-40B4-BE49-F238E27FC236}">
                        <a16:creationId xmlns:a16="http://schemas.microsoft.com/office/drawing/2014/main" id="{ED301F0D-1797-4E9D-9709-5D95076329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55" name="グループ化 454">
                  <a:extLst>
                    <a:ext uri="{FF2B5EF4-FFF2-40B4-BE49-F238E27FC236}">
                      <a16:creationId xmlns:a16="http://schemas.microsoft.com/office/drawing/2014/main" id="{32E5405C-C456-4724-85D7-FAB3B92CEFB0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456" name="楕円 175">
                    <a:extLst>
                      <a:ext uri="{FF2B5EF4-FFF2-40B4-BE49-F238E27FC236}">
                        <a16:creationId xmlns:a16="http://schemas.microsoft.com/office/drawing/2014/main" id="{4805EAE1-1373-4254-AA1E-075CB22AD6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7" name="楕円 27">
                    <a:extLst>
                      <a:ext uri="{FF2B5EF4-FFF2-40B4-BE49-F238E27FC236}">
                        <a16:creationId xmlns:a16="http://schemas.microsoft.com/office/drawing/2014/main" id="{174A0B68-023A-4D0D-93DE-E413C81F4F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9E0E7EEC-9600-4CD7-A1CE-52936ABF3743}"/>
                  </a:ext>
                </a:extLst>
              </p:cNvPr>
              <p:cNvGrpSpPr/>
              <p:nvPr/>
            </p:nvGrpSpPr>
            <p:grpSpPr>
              <a:xfrm rot="2700000">
                <a:off x="2470651" y="3463695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61A602E7-909D-4293-B097-C1FC763FF934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441" name="楕円 175">
                    <a:extLst>
                      <a:ext uri="{FF2B5EF4-FFF2-40B4-BE49-F238E27FC236}">
                        <a16:creationId xmlns:a16="http://schemas.microsoft.com/office/drawing/2014/main" id="{0AA4342A-0729-4EE9-9DF4-7DCA190664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2" name="楕円 27">
                    <a:extLst>
                      <a:ext uri="{FF2B5EF4-FFF2-40B4-BE49-F238E27FC236}">
                        <a16:creationId xmlns:a16="http://schemas.microsoft.com/office/drawing/2014/main" id="{E04F0851-FB1E-4FAD-B0D7-860445DEED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05" name="グループ化 404">
                  <a:extLst>
                    <a:ext uri="{FF2B5EF4-FFF2-40B4-BE49-F238E27FC236}">
                      <a16:creationId xmlns:a16="http://schemas.microsoft.com/office/drawing/2014/main" id="{E09C3C3C-4FA9-45AE-8187-E8E3CB29C5C9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439" name="楕円 175">
                    <a:extLst>
                      <a:ext uri="{FF2B5EF4-FFF2-40B4-BE49-F238E27FC236}">
                        <a16:creationId xmlns:a16="http://schemas.microsoft.com/office/drawing/2014/main" id="{99387773-03C0-4A3E-BD3E-079831A125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0" name="楕円 27">
                    <a:extLst>
                      <a:ext uri="{FF2B5EF4-FFF2-40B4-BE49-F238E27FC236}">
                        <a16:creationId xmlns:a16="http://schemas.microsoft.com/office/drawing/2014/main" id="{99D851B0-284C-44C7-A1CD-F98FBD933F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23D7D998-5611-46F3-8CC5-6E9F7CF9B926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437" name="楕円 175">
                    <a:extLst>
                      <a:ext uri="{FF2B5EF4-FFF2-40B4-BE49-F238E27FC236}">
                        <a16:creationId xmlns:a16="http://schemas.microsoft.com/office/drawing/2014/main" id="{846C119A-6F8E-4AA8-9C85-361E40FA77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8" name="楕円 27">
                    <a:extLst>
                      <a:ext uri="{FF2B5EF4-FFF2-40B4-BE49-F238E27FC236}">
                        <a16:creationId xmlns:a16="http://schemas.microsoft.com/office/drawing/2014/main" id="{FFB6540D-BC18-4A9E-8427-7B35C408F9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893B4818-D4AD-473A-9EB9-B3D6B3D45CC5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435" name="楕円 175">
                    <a:extLst>
                      <a:ext uri="{FF2B5EF4-FFF2-40B4-BE49-F238E27FC236}">
                        <a16:creationId xmlns:a16="http://schemas.microsoft.com/office/drawing/2014/main" id="{76E4D441-4863-422B-B93D-F9CB61D3DC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6" name="楕円 27">
                    <a:extLst>
                      <a:ext uri="{FF2B5EF4-FFF2-40B4-BE49-F238E27FC236}">
                        <a16:creationId xmlns:a16="http://schemas.microsoft.com/office/drawing/2014/main" id="{92750D3E-97CA-4B3C-80FF-096F40ABBE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68A1BA10-6615-4F4E-83DF-1798C62CF69A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433" name="楕円 175">
                    <a:extLst>
                      <a:ext uri="{FF2B5EF4-FFF2-40B4-BE49-F238E27FC236}">
                        <a16:creationId xmlns:a16="http://schemas.microsoft.com/office/drawing/2014/main" id="{E401CB9A-C86E-4B2F-B5A1-1695997EFF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4" name="楕円 27">
                    <a:extLst>
                      <a:ext uri="{FF2B5EF4-FFF2-40B4-BE49-F238E27FC236}">
                        <a16:creationId xmlns:a16="http://schemas.microsoft.com/office/drawing/2014/main" id="{4AF6B544-A9DF-4CE2-9412-C5F740454E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C4595202-16E2-4982-B31E-8C35F59B6067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431" name="楕円 175">
                    <a:extLst>
                      <a:ext uri="{FF2B5EF4-FFF2-40B4-BE49-F238E27FC236}">
                        <a16:creationId xmlns:a16="http://schemas.microsoft.com/office/drawing/2014/main" id="{1F8C64BE-3363-45E2-9DDF-8A23E04262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2" name="楕円 27">
                    <a:extLst>
                      <a:ext uri="{FF2B5EF4-FFF2-40B4-BE49-F238E27FC236}">
                        <a16:creationId xmlns:a16="http://schemas.microsoft.com/office/drawing/2014/main" id="{C42B91C5-61FA-4A24-9817-8D490B61B0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E66E6BCB-6830-460C-BAAD-E26CBEF75A16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429" name="楕円 175">
                    <a:extLst>
                      <a:ext uri="{FF2B5EF4-FFF2-40B4-BE49-F238E27FC236}">
                        <a16:creationId xmlns:a16="http://schemas.microsoft.com/office/drawing/2014/main" id="{E14C00C5-4574-4C75-A0A2-B31A9F6CDE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0" name="楕円 27">
                    <a:extLst>
                      <a:ext uri="{FF2B5EF4-FFF2-40B4-BE49-F238E27FC236}">
                        <a16:creationId xmlns:a16="http://schemas.microsoft.com/office/drawing/2014/main" id="{52DDE228-3647-4BA9-8760-60ABDD6D0B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6B167FF6-E5A3-4D43-8C05-9D413851EDDC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427" name="楕円 175">
                    <a:extLst>
                      <a:ext uri="{FF2B5EF4-FFF2-40B4-BE49-F238E27FC236}">
                        <a16:creationId xmlns:a16="http://schemas.microsoft.com/office/drawing/2014/main" id="{E57A0543-C1C9-4779-AD29-68DAE40D83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8" name="楕円 27">
                    <a:extLst>
                      <a:ext uri="{FF2B5EF4-FFF2-40B4-BE49-F238E27FC236}">
                        <a16:creationId xmlns:a16="http://schemas.microsoft.com/office/drawing/2014/main" id="{E02E9029-468E-4298-8427-A137147088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5BEDFEAC-1EB9-4397-BD1D-286ABDA83D3E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425" name="楕円 175">
                    <a:extLst>
                      <a:ext uri="{FF2B5EF4-FFF2-40B4-BE49-F238E27FC236}">
                        <a16:creationId xmlns:a16="http://schemas.microsoft.com/office/drawing/2014/main" id="{055FF3BB-EF71-40E9-9AB1-767A97D22C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6" name="楕円 27">
                    <a:extLst>
                      <a:ext uri="{FF2B5EF4-FFF2-40B4-BE49-F238E27FC236}">
                        <a16:creationId xmlns:a16="http://schemas.microsoft.com/office/drawing/2014/main" id="{716223E8-E194-4C8D-907E-2628476E16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ABCA8368-D237-42C7-8DEC-5EDFB0B9AA1D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423" name="楕円 175">
                    <a:extLst>
                      <a:ext uri="{FF2B5EF4-FFF2-40B4-BE49-F238E27FC236}">
                        <a16:creationId xmlns:a16="http://schemas.microsoft.com/office/drawing/2014/main" id="{C65AA1A8-3ECE-4960-8C84-D535F8A029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4" name="楕円 27">
                    <a:extLst>
                      <a:ext uri="{FF2B5EF4-FFF2-40B4-BE49-F238E27FC236}">
                        <a16:creationId xmlns:a16="http://schemas.microsoft.com/office/drawing/2014/main" id="{E121B81D-A7D1-49CA-8BAC-2603D2CB6B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866B3AF1-8651-4ACE-A65B-9052B78F05BB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421" name="楕円 175">
                    <a:extLst>
                      <a:ext uri="{FF2B5EF4-FFF2-40B4-BE49-F238E27FC236}">
                        <a16:creationId xmlns:a16="http://schemas.microsoft.com/office/drawing/2014/main" id="{79AE2ED8-A5A9-49F6-AF39-451C603426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2" name="楕円 27">
                    <a:extLst>
                      <a:ext uri="{FF2B5EF4-FFF2-40B4-BE49-F238E27FC236}">
                        <a16:creationId xmlns:a16="http://schemas.microsoft.com/office/drawing/2014/main" id="{95C2EED9-B27C-4664-8180-0602A826F2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057A65DA-B003-459E-ABF3-54D5C6FD6F77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419" name="楕円 175">
                    <a:extLst>
                      <a:ext uri="{FF2B5EF4-FFF2-40B4-BE49-F238E27FC236}">
                        <a16:creationId xmlns:a16="http://schemas.microsoft.com/office/drawing/2014/main" id="{B07E39C7-1D2E-4367-91EB-638C27BA15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0" name="楕円 27">
                    <a:extLst>
                      <a:ext uri="{FF2B5EF4-FFF2-40B4-BE49-F238E27FC236}">
                        <a16:creationId xmlns:a16="http://schemas.microsoft.com/office/drawing/2014/main" id="{D50A456E-8E4A-4D3D-8BEC-D5E0EDE4CB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C87F6ACA-A8E5-433D-95E2-9B8D40B3A1B3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417" name="楕円 175">
                    <a:extLst>
                      <a:ext uri="{FF2B5EF4-FFF2-40B4-BE49-F238E27FC236}">
                        <a16:creationId xmlns:a16="http://schemas.microsoft.com/office/drawing/2014/main" id="{ABF5ABBE-2D2D-4CF7-8CDC-77F56C7C7F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8" name="楕円 27">
                    <a:extLst>
                      <a:ext uri="{FF2B5EF4-FFF2-40B4-BE49-F238E27FC236}">
                        <a16:creationId xmlns:a16="http://schemas.microsoft.com/office/drawing/2014/main" id="{67B076A7-E609-4AC3-A961-71CD3C95B6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646" name="グループ化 645">
            <a:extLst>
              <a:ext uri="{FF2B5EF4-FFF2-40B4-BE49-F238E27FC236}">
                <a16:creationId xmlns:a16="http://schemas.microsoft.com/office/drawing/2014/main" id="{053807AB-F7DF-401C-8C9D-EA2D9A824FAA}"/>
              </a:ext>
            </a:extLst>
          </p:cNvPr>
          <p:cNvGrpSpPr/>
          <p:nvPr/>
        </p:nvGrpSpPr>
        <p:grpSpPr>
          <a:xfrm>
            <a:off x="901402" y="4325796"/>
            <a:ext cx="2133396" cy="1663635"/>
            <a:chOff x="1798524" y="3922490"/>
            <a:chExt cx="2133396" cy="1663635"/>
          </a:xfrm>
        </p:grpSpPr>
        <p:grpSp>
          <p:nvGrpSpPr>
            <p:cNvPr id="647" name="グループ化 646">
              <a:extLst>
                <a:ext uri="{FF2B5EF4-FFF2-40B4-BE49-F238E27FC236}">
                  <a16:creationId xmlns:a16="http://schemas.microsoft.com/office/drawing/2014/main" id="{82A9A141-F051-4A68-B4AA-AADDB76E9F5A}"/>
                </a:ext>
              </a:extLst>
            </p:cNvPr>
            <p:cNvGrpSpPr/>
            <p:nvPr/>
          </p:nvGrpSpPr>
          <p:grpSpPr>
            <a:xfrm rot="423287">
              <a:off x="2849752" y="3922490"/>
              <a:ext cx="413460" cy="646584"/>
              <a:chOff x="2938265" y="4475537"/>
              <a:chExt cx="513117" cy="748890"/>
            </a:xfrm>
          </p:grpSpPr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AA1F627F-B4CD-466C-B7DC-FC0690B7530E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9" name="楕円 27">
                <a:extLst>
                  <a:ext uri="{FF2B5EF4-FFF2-40B4-BE49-F238E27FC236}">
                    <a16:creationId xmlns:a16="http://schemas.microsoft.com/office/drawing/2014/main" id="{24F2D4D1-A759-4B6C-8BC6-E0FD1C5722D0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BC2E8CBB-0FD2-4C15-AC46-84CD6F054F60}"/>
                </a:ext>
              </a:extLst>
            </p:cNvPr>
            <p:cNvGrpSpPr/>
            <p:nvPr/>
          </p:nvGrpSpPr>
          <p:grpSpPr>
            <a:xfrm rot="423287">
              <a:off x="3011676" y="4033615"/>
              <a:ext cx="413460" cy="646584"/>
              <a:chOff x="2938265" y="4475537"/>
              <a:chExt cx="513117" cy="748890"/>
            </a:xfrm>
          </p:grpSpPr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CA2CB94C-3112-44A7-B61A-EEEDDB11CA58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7" name="楕円 27">
                <a:extLst>
                  <a:ext uri="{FF2B5EF4-FFF2-40B4-BE49-F238E27FC236}">
                    <a16:creationId xmlns:a16="http://schemas.microsoft.com/office/drawing/2014/main" id="{DC17D31D-A2B4-408E-ABB0-0742A8D45313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64AD39D7-81A2-4D35-BDC0-E8043FAD1B5E}"/>
                </a:ext>
              </a:extLst>
            </p:cNvPr>
            <p:cNvGrpSpPr/>
            <p:nvPr/>
          </p:nvGrpSpPr>
          <p:grpSpPr>
            <a:xfrm rot="423287">
              <a:off x="3210060" y="4121896"/>
              <a:ext cx="403120" cy="704604"/>
              <a:chOff x="2938265" y="4475537"/>
              <a:chExt cx="513117" cy="748890"/>
            </a:xfrm>
          </p:grpSpPr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CC478C4A-DB52-47E7-98D3-FD3AE72F7991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5" name="楕円 27">
                <a:extLst>
                  <a:ext uri="{FF2B5EF4-FFF2-40B4-BE49-F238E27FC236}">
                    <a16:creationId xmlns:a16="http://schemas.microsoft.com/office/drawing/2014/main" id="{843B1D9E-8DA2-465C-A630-C631B274C790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0" name="グループ化 649">
              <a:extLst>
                <a:ext uri="{FF2B5EF4-FFF2-40B4-BE49-F238E27FC236}">
                  <a16:creationId xmlns:a16="http://schemas.microsoft.com/office/drawing/2014/main" id="{B4570E25-1C7C-4307-B7CB-704F4AB83C40}"/>
                </a:ext>
              </a:extLst>
            </p:cNvPr>
            <p:cNvGrpSpPr/>
            <p:nvPr/>
          </p:nvGrpSpPr>
          <p:grpSpPr>
            <a:xfrm rot="20396436">
              <a:off x="2040623" y="4068291"/>
              <a:ext cx="413460" cy="646584"/>
              <a:chOff x="2938265" y="4475537"/>
              <a:chExt cx="513117" cy="748890"/>
            </a:xfrm>
          </p:grpSpPr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1CC32007-8E8C-4951-83CC-D3C7013BBB25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3" name="楕円 27">
                <a:extLst>
                  <a:ext uri="{FF2B5EF4-FFF2-40B4-BE49-F238E27FC236}">
                    <a16:creationId xmlns:a16="http://schemas.microsoft.com/office/drawing/2014/main" id="{00204FDC-9821-4D41-B6F0-C9022296603C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1" name="グループ化 650">
              <a:extLst>
                <a:ext uri="{FF2B5EF4-FFF2-40B4-BE49-F238E27FC236}">
                  <a16:creationId xmlns:a16="http://schemas.microsoft.com/office/drawing/2014/main" id="{43866093-C937-4D50-AEB5-ED4F276334CE}"/>
                </a:ext>
              </a:extLst>
            </p:cNvPr>
            <p:cNvGrpSpPr/>
            <p:nvPr/>
          </p:nvGrpSpPr>
          <p:grpSpPr>
            <a:xfrm rot="20652085">
              <a:off x="1930536" y="4290171"/>
              <a:ext cx="403120" cy="704604"/>
              <a:chOff x="2938265" y="4475537"/>
              <a:chExt cx="513117" cy="748890"/>
            </a:xfrm>
          </p:grpSpPr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3F8028E6-B19C-4279-9270-A7022A3DB1A7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1" name="楕円 27">
                <a:extLst>
                  <a:ext uri="{FF2B5EF4-FFF2-40B4-BE49-F238E27FC236}">
                    <a16:creationId xmlns:a16="http://schemas.microsoft.com/office/drawing/2014/main" id="{459EBB84-524C-46B1-9764-3A57794FC307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2" name="グループ化 651">
              <a:extLst>
                <a:ext uri="{FF2B5EF4-FFF2-40B4-BE49-F238E27FC236}">
                  <a16:creationId xmlns:a16="http://schemas.microsoft.com/office/drawing/2014/main" id="{B50AB53E-85A3-4508-803A-BCC6C21E44BE}"/>
                </a:ext>
              </a:extLst>
            </p:cNvPr>
            <p:cNvGrpSpPr/>
            <p:nvPr/>
          </p:nvGrpSpPr>
          <p:grpSpPr>
            <a:xfrm>
              <a:off x="3467235" y="4248896"/>
              <a:ext cx="403120" cy="704604"/>
              <a:chOff x="2938265" y="4475537"/>
              <a:chExt cx="513117" cy="748890"/>
            </a:xfrm>
          </p:grpSpPr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1D022CAD-E006-49B3-A19F-41D4B971EFFA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9" name="楕円 27">
                <a:extLst>
                  <a:ext uri="{FF2B5EF4-FFF2-40B4-BE49-F238E27FC236}">
                    <a16:creationId xmlns:a16="http://schemas.microsoft.com/office/drawing/2014/main" id="{4D9C2777-41F7-4246-A3B5-E699BAD03772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77E0E2BE-3AB3-4A98-B402-603879C301FD}"/>
                </a:ext>
              </a:extLst>
            </p:cNvPr>
            <p:cNvGrpSpPr/>
            <p:nvPr/>
          </p:nvGrpSpPr>
          <p:grpSpPr>
            <a:xfrm rot="20652085">
              <a:off x="2413135" y="3950447"/>
              <a:ext cx="403120" cy="704604"/>
              <a:chOff x="2938265" y="4475537"/>
              <a:chExt cx="513117" cy="748890"/>
            </a:xfrm>
          </p:grpSpPr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87F7FCAD-49D4-490B-8217-C74FEE4AFBA0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7" name="楕円 27">
                <a:extLst>
                  <a:ext uri="{FF2B5EF4-FFF2-40B4-BE49-F238E27FC236}">
                    <a16:creationId xmlns:a16="http://schemas.microsoft.com/office/drawing/2014/main" id="{28E6B770-2416-46AF-BC79-3B0A5D1865DC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19A42C34-4B0C-409A-86E7-316753902EC5}"/>
                </a:ext>
              </a:extLst>
            </p:cNvPr>
            <p:cNvGrpSpPr/>
            <p:nvPr/>
          </p:nvGrpSpPr>
          <p:grpSpPr>
            <a:xfrm rot="20652085">
              <a:off x="2216285" y="4121896"/>
              <a:ext cx="403120" cy="704604"/>
              <a:chOff x="2938265" y="4475537"/>
              <a:chExt cx="513117" cy="748890"/>
            </a:xfrm>
          </p:grpSpPr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2D88D3D1-5666-4681-A6EE-DDCEB3C21517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5" name="楕円 27">
                <a:extLst>
                  <a:ext uri="{FF2B5EF4-FFF2-40B4-BE49-F238E27FC236}">
                    <a16:creationId xmlns:a16="http://schemas.microsoft.com/office/drawing/2014/main" id="{7DC42D64-B8F2-4196-9CC5-1F99BC8085F3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44C3DB09-A2E4-47A0-9B9D-3ED221D0D03E}"/>
                </a:ext>
              </a:extLst>
            </p:cNvPr>
            <p:cNvGrpSpPr/>
            <p:nvPr/>
          </p:nvGrpSpPr>
          <p:grpSpPr>
            <a:xfrm>
              <a:off x="2661658" y="3960051"/>
              <a:ext cx="450499" cy="721613"/>
              <a:chOff x="2914896" y="4502814"/>
              <a:chExt cx="450499" cy="721613"/>
            </a:xfrm>
          </p:grpSpPr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FDE07C11-EBD3-4065-A2EA-630463572D53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3" name="楕円 27">
                <a:extLst>
                  <a:ext uri="{FF2B5EF4-FFF2-40B4-BE49-F238E27FC236}">
                    <a16:creationId xmlns:a16="http://schemas.microsoft.com/office/drawing/2014/main" id="{1678E358-B9C6-4A21-98C0-AF7AF88B2C7A}"/>
                  </a:ext>
                </a:extLst>
              </p:cNvPr>
              <p:cNvSpPr/>
              <p:nvPr/>
            </p:nvSpPr>
            <p:spPr bwMode="auto">
              <a:xfrm>
                <a:off x="2914896" y="4502814"/>
                <a:ext cx="450499" cy="35442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D9DAF795-00C2-49FD-8DBA-8F47CA9E589C}"/>
                </a:ext>
              </a:extLst>
            </p:cNvPr>
            <p:cNvGrpSpPr/>
            <p:nvPr/>
          </p:nvGrpSpPr>
          <p:grpSpPr>
            <a:xfrm>
              <a:off x="2408794" y="4124689"/>
              <a:ext cx="513117" cy="748890"/>
              <a:chOff x="2938265" y="4475537"/>
              <a:chExt cx="513117" cy="748890"/>
            </a:xfrm>
          </p:grpSpPr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18297C75-9477-4AE7-A358-861B79ABD0E1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1" name="楕円 27">
                <a:extLst>
                  <a:ext uri="{FF2B5EF4-FFF2-40B4-BE49-F238E27FC236}">
                    <a16:creationId xmlns:a16="http://schemas.microsoft.com/office/drawing/2014/main" id="{E22972EE-1A96-4F7C-B6A8-CC25341434AF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01B1FF5B-0E64-4C4D-9D17-77088222C6DE}"/>
                </a:ext>
              </a:extLst>
            </p:cNvPr>
            <p:cNvGrpSpPr/>
            <p:nvPr/>
          </p:nvGrpSpPr>
          <p:grpSpPr>
            <a:xfrm>
              <a:off x="2796144" y="4197825"/>
              <a:ext cx="513117" cy="748890"/>
              <a:chOff x="2938265" y="4475537"/>
              <a:chExt cx="513117" cy="748890"/>
            </a:xfrm>
          </p:grpSpPr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096228DE-776F-4ADA-9215-EB01C1A16C10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9" name="楕円 27">
                <a:extLst>
                  <a:ext uri="{FF2B5EF4-FFF2-40B4-BE49-F238E27FC236}">
                    <a16:creationId xmlns:a16="http://schemas.microsoft.com/office/drawing/2014/main" id="{CC066EDF-ABA6-4B54-853F-7003736033E2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8" name="グループ化 657">
              <a:extLst>
                <a:ext uri="{FF2B5EF4-FFF2-40B4-BE49-F238E27FC236}">
                  <a16:creationId xmlns:a16="http://schemas.microsoft.com/office/drawing/2014/main" id="{54D8B5A6-5785-4F11-9380-F921996DB850}"/>
                </a:ext>
              </a:extLst>
            </p:cNvPr>
            <p:cNvGrpSpPr/>
            <p:nvPr/>
          </p:nvGrpSpPr>
          <p:grpSpPr>
            <a:xfrm>
              <a:off x="3184526" y="4435059"/>
              <a:ext cx="462982" cy="729168"/>
              <a:chOff x="2963333" y="4495259"/>
              <a:chExt cx="462982" cy="729168"/>
            </a:xfrm>
          </p:grpSpPr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A051F5D8-5475-46E6-95EF-E84E6BCB0E05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7" name="楕円 27">
                <a:extLst>
                  <a:ext uri="{FF2B5EF4-FFF2-40B4-BE49-F238E27FC236}">
                    <a16:creationId xmlns:a16="http://schemas.microsoft.com/office/drawing/2014/main" id="{60A85FE0-F6D2-417B-9B95-990B036843BF}"/>
                  </a:ext>
                </a:extLst>
              </p:cNvPr>
              <p:cNvSpPr/>
              <p:nvPr/>
            </p:nvSpPr>
            <p:spPr bwMode="auto">
              <a:xfrm>
                <a:off x="2963333" y="4495259"/>
                <a:ext cx="462982" cy="36424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527A3B1E-DDEE-4D66-9113-E59D124A61ED}"/>
                </a:ext>
              </a:extLst>
            </p:cNvPr>
            <p:cNvGrpSpPr/>
            <p:nvPr/>
          </p:nvGrpSpPr>
          <p:grpSpPr>
            <a:xfrm rot="21092404">
              <a:off x="2073608" y="4370887"/>
              <a:ext cx="513117" cy="748890"/>
              <a:chOff x="2938265" y="4475537"/>
              <a:chExt cx="513117" cy="748890"/>
            </a:xfrm>
          </p:grpSpPr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285ACCA2-3C74-4F36-9649-EC6F44E49FEF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5" name="楕円 27">
                <a:extLst>
                  <a:ext uri="{FF2B5EF4-FFF2-40B4-BE49-F238E27FC236}">
                    <a16:creationId xmlns:a16="http://schemas.microsoft.com/office/drawing/2014/main" id="{CDC2D9C5-4CC5-4741-BEC1-7F992927B1E8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685A018D-2BF4-4FF4-B1F2-737CB2CB0A0E}"/>
                </a:ext>
              </a:extLst>
            </p:cNvPr>
            <p:cNvGrpSpPr/>
            <p:nvPr/>
          </p:nvGrpSpPr>
          <p:grpSpPr>
            <a:xfrm rot="648372">
              <a:off x="2451433" y="4414042"/>
              <a:ext cx="513117" cy="748890"/>
              <a:chOff x="2938265" y="4475537"/>
              <a:chExt cx="513117" cy="748890"/>
            </a:xfrm>
          </p:grpSpPr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BAC1993F-AB14-461D-97BB-D5602668351A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3" name="楕円 27">
                <a:extLst>
                  <a:ext uri="{FF2B5EF4-FFF2-40B4-BE49-F238E27FC236}">
                    <a16:creationId xmlns:a16="http://schemas.microsoft.com/office/drawing/2014/main" id="{BB403342-EBF6-41B6-BDB1-538283E70030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E9056D08-CAC1-45E8-B821-3BB6DB9C0127}"/>
                </a:ext>
              </a:extLst>
            </p:cNvPr>
            <p:cNvGrpSpPr/>
            <p:nvPr/>
          </p:nvGrpSpPr>
          <p:grpSpPr>
            <a:xfrm rot="21092404">
              <a:off x="2880398" y="4538104"/>
              <a:ext cx="542488" cy="760442"/>
              <a:chOff x="2923580" y="4463985"/>
              <a:chExt cx="542488" cy="760442"/>
            </a:xfrm>
          </p:grpSpPr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75E8F4D0-FA14-469C-8814-1A8AA8B2EEDD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1" name="楕円 27">
                <a:extLst>
                  <a:ext uri="{FF2B5EF4-FFF2-40B4-BE49-F238E27FC236}">
                    <a16:creationId xmlns:a16="http://schemas.microsoft.com/office/drawing/2014/main" id="{1E55443D-E1E5-468B-A60E-535D1F6019B9}"/>
                  </a:ext>
                </a:extLst>
              </p:cNvPr>
              <p:cNvSpPr/>
              <p:nvPr/>
            </p:nvSpPr>
            <p:spPr bwMode="auto">
              <a:xfrm>
                <a:off x="2923580" y="4463985"/>
                <a:ext cx="542488" cy="42678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18EB9FDC-45AD-42C9-BE70-EBD46CCF49CF}"/>
                </a:ext>
              </a:extLst>
            </p:cNvPr>
            <p:cNvGrpSpPr/>
            <p:nvPr/>
          </p:nvGrpSpPr>
          <p:grpSpPr>
            <a:xfrm>
              <a:off x="3540126" y="4549359"/>
              <a:ext cx="391794" cy="716061"/>
              <a:chOff x="2963333" y="4495259"/>
              <a:chExt cx="462982" cy="729168"/>
            </a:xfrm>
          </p:grpSpPr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E78BCE2B-6599-47A6-9ACB-66C9BD2F46DC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9" name="楕円 27">
                <a:extLst>
                  <a:ext uri="{FF2B5EF4-FFF2-40B4-BE49-F238E27FC236}">
                    <a16:creationId xmlns:a16="http://schemas.microsoft.com/office/drawing/2014/main" id="{727214CC-27FA-4942-A0A1-B2F6FD76CBAF}"/>
                  </a:ext>
                </a:extLst>
              </p:cNvPr>
              <p:cNvSpPr/>
              <p:nvPr/>
            </p:nvSpPr>
            <p:spPr bwMode="auto">
              <a:xfrm>
                <a:off x="2963333" y="4495259"/>
                <a:ext cx="462982" cy="36424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67160971-39B2-455E-BBC6-AD633CD955B4}"/>
                </a:ext>
              </a:extLst>
            </p:cNvPr>
            <p:cNvGrpSpPr/>
            <p:nvPr/>
          </p:nvGrpSpPr>
          <p:grpSpPr>
            <a:xfrm rot="21355130" flipH="1">
              <a:off x="1798524" y="4637192"/>
              <a:ext cx="426918" cy="621444"/>
              <a:chOff x="2938265" y="4475537"/>
              <a:chExt cx="513117" cy="748890"/>
            </a:xfrm>
          </p:grpSpPr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51506F2E-722E-4AC8-ADC9-C6CB8487319C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7" name="楕円 27">
                <a:extLst>
                  <a:ext uri="{FF2B5EF4-FFF2-40B4-BE49-F238E27FC236}">
                    <a16:creationId xmlns:a16="http://schemas.microsoft.com/office/drawing/2014/main" id="{454E41E2-2556-4F36-B129-4E60DB9D9A17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04E3F1C6-36FA-430E-AFF3-A05E4F6AC1F7}"/>
                </a:ext>
              </a:extLst>
            </p:cNvPr>
            <p:cNvGrpSpPr/>
            <p:nvPr/>
          </p:nvGrpSpPr>
          <p:grpSpPr>
            <a:xfrm rot="21355130" flipH="1">
              <a:off x="2088446" y="4659326"/>
              <a:ext cx="513117" cy="748890"/>
              <a:chOff x="2938265" y="4475537"/>
              <a:chExt cx="513117" cy="748890"/>
            </a:xfrm>
          </p:grpSpPr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96347BFE-22B1-4760-B3FF-161332066C3D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5" name="楕円 27">
                <a:extLst>
                  <a:ext uri="{FF2B5EF4-FFF2-40B4-BE49-F238E27FC236}">
                    <a16:creationId xmlns:a16="http://schemas.microsoft.com/office/drawing/2014/main" id="{F42368BD-08E2-40C9-BAB0-4624055BC3DB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3E6E4E12-4386-4CFB-A87E-0C821856D10E}"/>
                </a:ext>
              </a:extLst>
            </p:cNvPr>
            <p:cNvGrpSpPr/>
            <p:nvPr/>
          </p:nvGrpSpPr>
          <p:grpSpPr>
            <a:xfrm rot="323023">
              <a:off x="3302524" y="4691185"/>
              <a:ext cx="513117" cy="748890"/>
              <a:chOff x="2938265" y="4475537"/>
              <a:chExt cx="513117" cy="748890"/>
            </a:xfrm>
          </p:grpSpPr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8E878644-A1DE-47E6-8D71-4E44612BF0CB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3" name="楕円 27">
                <a:extLst>
                  <a:ext uri="{FF2B5EF4-FFF2-40B4-BE49-F238E27FC236}">
                    <a16:creationId xmlns:a16="http://schemas.microsoft.com/office/drawing/2014/main" id="{3D68533D-0781-4745-895D-C4A4F48CCC5F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6" name="グループ化 665">
              <a:extLst>
                <a:ext uri="{FF2B5EF4-FFF2-40B4-BE49-F238E27FC236}">
                  <a16:creationId xmlns:a16="http://schemas.microsoft.com/office/drawing/2014/main" id="{FF14F3D1-8BF8-4422-9B65-5FC2B0BF92AB}"/>
                </a:ext>
              </a:extLst>
            </p:cNvPr>
            <p:cNvGrpSpPr/>
            <p:nvPr/>
          </p:nvGrpSpPr>
          <p:grpSpPr>
            <a:xfrm rot="323023">
              <a:off x="2496074" y="4741986"/>
              <a:ext cx="513117" cy="748890"/>
              <a:chOff x="2938265" y="4475537"/>
              <a:chExt cx="513117" cy="748890"/>
            </a:xfrm>
          </p:grpSpPr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EC71B64B-2BE9-4323-8DE6-A64573EBA832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1" name="楕円 27">
                <a:extLst>
                  <a:ext uri="{FF2B5EF4-FFF2-40B4-BE49-F238E27FC236}">
                    <a16:creationId xmlns:a16="http://schemas.microsoft.com/office/drawing/2014/main" id="{742E3F9D-28E1-4D4F-BD73-0EA142B33028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0B38BFBE-DAA8-4EF0-9FB9-B76C7A304440}"/>
                </a:ext>
              </a:extLst>
            </p:cNvPr>
            <p:cNvGrpSpPr/>
            <p:nvPr/>
          </p:nvGrpSpPr>
          <p:grpSpPr>
            <a:xfrm rot="323023">
              <a:off x="2953274" y="4837235"/>
              <a:ext cx="513117" cy="748890"/>
              <a:chOff x="2938265" y="4475537"/>
              <a:chExt cx="513117" cy="748890"/>
            </a:xfrm>
          </p:grpSpPr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931D3D0B-5D93-4151-99A0-59BEB13F0C86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9" name="楕円 27">
                <a:extLst>
                  <a:ext uri="{FF2B5EF4-FFF2-40B4-BE49-F238E27FC236}">
                    <a16:creationId xmlns:a16="http://schemas.microsoft.com/office/drawing/2014/main" id="{8CC5F3ED-CC7B-44AC-B9BD-CEFC3C3C319E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10" name="グループ化 709">
            <a:extLst>
              <a:ext uri="{FF2B5EF4-FFF2-40B4-BE49-F238E27FC236}">
                <a16:creationId xmlns:a16="http://schemas.microsoft.com/office/drawing/2014/main" id="{59F85967-DD34-45AB-A9D5-9F78E6C6EF2B}"/>
              </a:ext>
            </a:extLst>
          </p:cNvPr>
          <p:cNvGrpSpPr/>
          <p:nvPr/>
        </p:nvGrpSpPr>
        <p:grpSpPr>
          <a:xfrm>
            <a:off x="3667062" y="4605579"/>
            <a:ext cx="2590926" cy="1181618"/>
            <a:chOff x="2262940" y="4722247"/>
            <a:chExt cx="3369510" cy="1536699"/>
          </a:xfrm>
        </p:grpSpPr>
        <p:grpSp>
          <p:nvGrpSpPr>
            <p:cNvPr id="711" name="グループ化 710">
              <a:extLst>
                <a:ext uri="{FF2B5EF4-FFF2-40B4-BE49-F238E27FC236}">
                  <a16:creationId xmlns:a16="http://schemas.microsoft.com/office/drawing/2014/main" id="{D65437B6-B4C8-49F0-AC12-5AE674C90678}"/>
                </a:ext>
              </a:extLst>
            </p:cNvPr>
            <p:cNvGrpSpPr/>
            <p:nvPr/>
          </p:nvGrpSpPr>
          <p:grpSpPr>
            <a:xfrm>
              <a:off x="2624451" y="4722247"/>
              <a:ext cx="2562286" cy="1536699"/>
              <a:chOff x="746064" y="1894185"/>
              <a:chExt cx="2562286" cy="1536699"/>
            </a:xfrm>
          </p:grpSpPr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23A49761-17C1-4C9F-BF89-F6A52C7BB359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66CF8654-F318-491C-8AF0-C4702288CEC7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0" name="楕円 729">
                  <a:extLst>
                    <a:ext uri="{FF2B5EF4-FFF2-40B4-BE49-F238E27FC236}">
                      <a16:creationId xmlns:a16="http://schemas.microsoft.com/office/drawing/2014/main" id="{763AE66B-9284-4C6F-8E78-15EE3D933A41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27" name="楕円 726">
                <a:extLst>
                  <a:ext uri="{FF2B5EF4-FFF2-40B4-BE49-F238E27FC236}">
                    <a16:creationId xmlns:a16="http://schemas.microsoft.com/office/drawing/2014/main" id="{CACA696E-2CBF-4C6F-BB2F-B091E6F23B46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9B0E67DD-7883-43D6-9E8C-987EEE773D94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12" name="グループ化 711">
              <a:extLst>
                <a:ext uri="{FF2B5EF4-FFF2-40B4-BE49-F238E27FC236}">
                  <a16:creationId xmlns:a16="http://schemas.microsoft.com/office/drawing/2014/main" id="{2FE249EA-3A2E-4356-BB2E-C845532E7CB0}"/>
                </a:ext>
              </a:extLst>
            </p:cNvPr>
            <p:cNvGrpSpPr/>
            <p:nvPr/>
          </p:nvGrpSpPr>
          <p:grpSpPr>
            <a:xfrm>
              <a:off x="2262940" y="4794250"/>
              <a:ext cx="3369510" cy="1127056"/>
              <a:chOff x="1059022" y="4692737"/>
              <a:chExt cx="4074565" cy="124377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13" name="二等辺三角形 365">
                <a:extLst>
                  <a:ext uri="{FF2B5EF4-FFF2-40B4-BE49-F238E27FC236}">
                    <a16:creationId xmlns:a16="http://schemas.microsoft.com/office/drawing/2014/main" id="{873B3453-EAAB-43AA-92BE-4A00EF20E0A3}"/>
                  </a:ext>
                </a:extLst>
              </p:cNvPr>
              <p:cNvSpPr/>
              <p:nvPr/>
            </p:nvSpPr>
            <p:spPr>
              <a:xfrm rot="20706003" flipV="1">
                <a:off x="3575394" y="5665126"/>
                <a:ext cx="761522" cy="271381"/>
              </a:xfrm>
              <a:custGeom>
                <a:avLst/>
                <a:gdLst>
                  <a:gd name="connsiteX0" fmla="*/ 0 w 715241"/>
                  <a:gd name="connsiteY0" fmla="*/ 340127 h 340127"/>
                  <a:gd name="connsiteX1" fmla="*/ 715241 w 715241"/>
                  <a:gd name="connsiteY1" fmla="*/ 0 h 340127"/>
                  <a:gd name="connsiteX2" fmla="*/ 715241 w 715241"/>
                  <a:gd name="connsiteY2" fmla="*/ 340127 h 340127"/>
                  <a:gd name="connsiteX3" fmla="*/ 0 w 715241"/>
                  <a:gd name="connsiteY3" fmla="*/ 340127 h 340127"/>
                  <a:gd name="connsiteX0" fmla="*/ 0 w 733981"/>
                  <a:gd name="connsiteY0" fmla="*/ 346021 h 346021"/>
                  <a:gd name="connsiteX1" fmla="*/ 715241 w 733981"/>
                  <a:gd name="connsiteY1" fmla="*/ 5894 h 346021"/>
                  <a:gd name="connsiteX2" fmla="*/ 715241 w 733981"/>
                  <a:gd name="connsiteY2" fmla="*/ 346021 h 346021"/>
                  <a:gd name="connsiteX3" fmla="*/ 0 w 733981"/>
                  <a:gd name="connsiteY3" fmla="*/ 346021 h 346021"/>
                  <a:gd name="connsiteX0" fmla="*/ 0 w 761522"/>
                  <a:gd name="connsiteY0" fmla="*/ 271381 h 271381"/>
                  <a:gd name="connsiteX1" fmla="*/ 748740 w 761522"/>
                  <a:gd name="connsiteY1" fmla="*/ 7763 h 271381"/>
                  <a:gd name="connsiteX2" fmla="*/ 715241 w 761522"/>
                  <a:gd name="connsiteY2" fmla="*/ 271381 h 271381"/>
                  <a:gd name="connsiteX3" fmla="*/ 0 w 761522"/>
                  <a:gd name="connsiteY3" fmla="*/ 271381 h 27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522" h="271381">
                    <a:moveTo>
                      <a:pt x="0" y="271381"/>
                    </a:moveTo>
                    <a:cubicBezTo>
                      <a:pt x="238414" y="158005"/>
                      <a:pt x="706573" y="-41826"/>
                      <a:pt x="748740" y="7763"/>
                    </a:cubicBezTo>
                    <a:cubicBezTo>
                      <a:pt x="790907" y="57352"/>
                      <a:pt x="715241" y="158005"/>
                      <a:pt x="715241" y="271381"/>
                    </a:cubicBezTo>
                    <a:lnTo>
                      <a:pt x="0" y="271381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4" name="二等辺三角形 133">
                <a:extLst>
                  <a:ext uri="{FF2B5EF4-FFF2-40B4-BE49-F238E27FC236}">
                    <a16:creationId xmlns:a16="http://schemas.microsoft.com/office/drawing/2014/main" id="{4217BFB0-F52C-44ED-8D68-4A0D4BE3ED10}"/>
                  </a:ext>
                </a:extLst>
              </p:cNvPr>
              <p:cNvSpPr/>
              <p:nvPr/>
            </p:nvSpPr>
            <p:spPr>
              <a:xfrm>
                <a:off x="2906169" y="4692737"/>
                <a:ext cx="715241" cy="320189"/>
              </a:xfrm>
              <a:custGeom>
                <a:avLst/>
                <a:gdLst>
                  <a:gd name="connsiteX0" fmla="*/ 0 w 715241"/>
                  <a:gd name="connsiteY0" fmla="*/ 539930 h 539930"/>
                  <a:gd name="connsiteX1" fmla="*/ 586219 w 715241"/>
                  <a:gd name="connsiteY1" fmla="*/ 0 h 539930"/>
                  <a:gd name="connsiteX2" fmla="*/ 715241 w 715241"/>
                  <a:gd name="connsiteY2" fmla="*/ 539930 h 539930"/>
                  <a:gd name="connsiteX3" fmla="*/ 0 w 715241"/>
                  <a:gd name="connsiteY3" fmla="*/ 539930 h 539930"/>
                  <a:gd name="connsiteX0" fmla="*/ 0 w 715241"/>
                  <a:gd name="connsiteY0" fmla="*/ 317680 h 317680"/>
                  <a:gd name="connsiteX1" fmla="*/ 681469 w 715241"/>
                  <a:gd name="connsiteY1" fmla="*/ 0 h 317680"/>
                  <a:gd name="connsiteX2" fmla="*/ 715241 w 715241"/>
                  <a:gd name="connsiteY2" fmla="*/ 317680 h 317680"/>
                  <a:gd name="connsiteX3" fmla="*/ 0 w 715241"/>
                  <a:gd name="connsiteY3" fmla="*/ 317680 h 317680"/>
                  <a:gd name="connsiteX0" fmla="*/ 0 w 715241"/>
                  <a:gd name="connsiteY0" fmla="*/ 320189 h 320189"/>
                  <a:gd name="connsiteX1" fmla="*/ 681469 w 715241"/>
                  <a:gd name="connsiteY1" fmla="*/ 2509 h 320189"/>
                  <a:gd name="connsiteX2" fmla="*/ 715241 w 715241"/>
                  <a:gd name="connsiteY2" fmla="*/ 320189 h 320189"/>
                  <a:gd name="connsiteX3" fmla="*/ 0 w 715241"/>
                  <a:gd name="connsiteY3" fmla="*/ 320189 h 32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5241" h="320189">
                    <a:moveTo>
                      <a:pt x="0" y="320189"/>
                    </a:moveTo>
                    <a:cubicBezTo>
                      <a:pt x="227156" y="214296"/>
                      <a:pt x="638462" y="-27184"/>
                      <a:pt x="681469" y="2509"/>
                    </a:cubicBezTo>
                    <a:cubicBezTo>
                      <a:pt x="724476" y="32202"/>
                      <a:pt x="703984" y="214296"/>
                      <a:pt x="715241" y="320189"/>
                    </a:cubicBezTo>
                    <a:lnTo>
                      <a:pt x="0" y="320189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DFE655D5-FBB8-4903-841F-4A34497F49BC}"/>
                  </a:ext>
                </a:extLst>
              </p:cNvPr>
              <p:cNvSpPr/>
              <p:nvPr/>
            </p:nvSpPr>
            <p:spPr>
              <a:xfrm rot="16200000">
                <a:off x="4292457" y="5055576"/>
                <a:ext cx="952755" cy="729504"/>
              </a:xfrm>
              <a:custGeom>
                <a:avLst/>
                <a:gdLst>
                  <a:gd name="connsiteX0" fmla="*/ 952755 w 952755"/>
                  <a:gd name="connsiteY0" fmla="*/ 729504 h 729504"/>
                  <a:gd name="connsiteX1" fmla="*/ 545107 w 952755"/>
                  <a:gd name="connsiteY1" fmla="*/ 729504 h 729504"/>
                  <a:gd name="connsiteX2" fmla="*/ 476378 w 952755"/>
                  <a:gd name="connsiteY2" fmla="*/ 624255 h 729504"/>
                  <a:gd name="connsiteX3" fmla="*/ 407649 w 952755"/>
                  <a:gd name="connsiteY3" fmla="*/ 729504 h 729504"/>
                  <a:gd name="connsiteX4" fmla="*/ 0 w 952755"/>
                  <a:gd name="connsiteY4" fmla="*/ 729504 h 729504"/>
                  <a:gd name="connsiteX5" fmla="*/ 476378 w 952755"/>
                  <a:gd name="connsiteY5" fmla="*/ 0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407649 w 952755"/>
                  <a:gd name="connsiteY2" fmla="*/ 729504 h 729504"/>
                  <a:gd name="connsiteX3" fmla="*/ 0 w 952755"/>
                  <a:gd name="connsiteY3" fmla="*/ 729504 h 729504"/>
                  <a:gd name="connsiteX4" fmla="*/ 476378 w 952755"/>
                  <a:gd name="connsiteY4" fmla="*/ 0 h 729504"/>
                  <a:gd name="connsiteX5" fmla="*/ 952755 w 952755"/>
                  <a:gd name="connsiteY5" fmla="*/ 729504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0 w 952755"/>
                  <a:gd name="connsiteY2" fmla="*/ 729504 h 729504"/>
                  <a:gd name="connsiteX3" fmla="*/ 476378 w 952755"/>
                  <a:gd name="connsiteY3" fmla="*/ 0 h 729504"/>
                  <a:gd name="connsiteX4" fmla="*/ 952755 w 952755"/>
                  <a:gd name="connsiteY4" fmla="*/ 729504 h 729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55" h="729504">
                    <a:moveTo>
                      <a:pt x="952755" y="729504"/>
                    </a:moveTo>
                    <a:lnTo>
                      <a:pt x="476378" y="624255"/>
                    </a:lnTo>
                    <a:lnTo>
                      <a:pt x="0" y="729504"/>
                    </a:lnTo>
                    <a:lnTo>
                      <a:pt x="476378" y="0"/>
                    </a:lnTo>
                    <a:lnTo>
                      <a:pt x="952755" y="72950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1CC9FA0D-1AAE-44FC-BEE0-7F0DB24BDB02}"/>
                  </a:ext>
                </a:extLst>
              </p:cNvPr>
              <p:cNvSpPr/>
              <p:nvPr/>
            </p:nvSpPr>
            <p:spPr>
              <a:xfrm>
                <a:off x="1071540" y="4892217"/>
                <a:ext cx="3835459" cy="928723"/>
              </a:xfrm>
              <a:custGeom>
                <a:avLst/>
                <a:gdLst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35934 w 3838032"/>
                  <a:gd name="connsiteY4" fmla="*/ 368404 h 928006"/>
                  <a:gd name="connsiteX5" fmla="*/ 101723 w 3838032"/>
                  <a:gd name="connsiteY5" fmla="*/ 389590 h 928006"/>
                  <a:gd name="connsiteX6" fmla="*/ 428341 w 3838032"/>
                  <a:gd name="connsiteY6" fmla="*/ 370433 h 928006"/>
                  <a:gd name="connsiteX7" fmla="*/ 113823 w 3838032"/>
                  <a:gd name="connsiteY7" fmla="*/ 341760 h 928006"/>
                  <a:gd name="connsiteX8" fmla="*/ 0 w 3838032"/>
                  <a:gd name="connsiteY8" fmla="*/ 303748 h 928006"/>
                  <a:gd name="connsiteX9" fmla="*/ 45920 w 3838032"/>
                  <a:gd name="connsiteY9" fmla="*/ 247852 h 928006"/>
                  <a:gd name="connsiteX10" fmla="*/ 1781812 w 3838032"/>
                  <a:gd name="connsiteY10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361"/>
                  <a:gd name="connsiteX1" fmla="*/ 3838013 w 3838032"/>
                  <a:gd name="connsiteY1" fmla="*/ 516989 h 928361"/>
                  <a:gd name="connsiteX2" fmla="*/ 1746642 w 3838032"/>
                  <a:gd name="connsiteY2" fmla="*/ 927198 h 928361"/>
                  <a:gd name="connsiteX3" fmla="*/ 2582 w 3838032"/>
                  <a:gd name="connsiteY3" fmla="*/ 388952 h 928361"/>
                  <a:gd name="connsiteX4" fmla="*/ 101723 w 3838032"/>
                  <a:gd name="connsiteY4" fmla="*/ 389590 h 928361"/>
                  <a:gd name="connsiteX5" fmla="*/ 428341 w 3838032"/>
                  <a:gd name="connsiteY5" fmla="*/ 370433 h 928361"/>
                  <a:gd name="connsiteX6" fmla="*/ 113823 w 3838032"/>
                  <a:gd name="connsiteY6" fmla="*/ 341760 h 928361"/>
                  <a:gd name="connsiteX7" fmla="*/ 0 w 3838032"/>
                  <a:gd name="connsiteY7" fmla="*/ 303748 h 928361"/>
                  <a:gd name="connsiteX8" fmla="*/ 45920 w 3838032"/>
                  <a:gd name="connsiteY8" fmla="*/ 247852 h 928361"/>
                  <a:gd name="connsiteX9" fmla="*/ 1781812 w 3838032"/>
                  <a:gd name="connsiteY9" fmla="*/ 1272 h 928361"/>
                  <a:gd name="connsiteX0" fmla="*/ 1781812 w 3838032"/>
                  <a:gd name="connsiteY0" fmla="*/ 1634 h 928723"/>
                  <a:gd name="connsiteX1" fmla="*/ 3838013 w 3838032"/>
                  <a:gd name="connsiteY1" fmla="*/ 517351 h 928723"/>
                  <a:gd name="connsiteX2" fmla="*/ 1746642 w 3838032"/>
                  <a:gd name="connsiteY2" fmla="*/ 927560 h 928723"/>
                  <a:gd name="connsiteX3" fmla="*/ 2582 w 3838032"/>
                  <a:gd name="connsiteY3" fmla="*/ 389314 h 928723"/>
                  <a:gd name="connsiteX4" fmla="*/ 101723 w 3838032"/>
                  <a:gd name="connsiteY4" fmla="*/ 389952 h 928723"/>
                  <a:gd name="connsiteX5" fmla="*/ 428341 w 3838032"/>
                  <a:gd name="connsiteY5" fmla="*/ 370795 h 928723"/>
                  <a:gd name="connsiteX6" fmla="*/ 113823 w 3838032"/>
                  <a:gd name="connsiteY6" fmla="*/ 342122 h 928723"/>
                  <a:gd name="connsiteX7" fmla="*/ 0 w 3838032"/>
                  <a:gd name="connsiteY7" fmla="*/ 304110 h 928723"/>
                  <a:gd name="connsiteX8" fmla="*/ 71320 w 3838032"/>
                  <a:gd name="connsiteY8" fmla="*/ 216464 h 928723"/>
                  <a:gd name="connsiteX9" fmla="*/ 1781812 w 3838032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111250 w 3835459"/>
                  <a:gd name="connsiteY6" fmla="*/ 3421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16025 w 3835459"/>
                  <a:gd name="connsiteY6" fmla="*/ 3040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5459" h="928723">
                    <a:moveTo>
                      <a:pt x="1779239" y="1634"/>
                    </a:moveTo>
                    <a:cubicBezTo>
                      <a:pt x="2524720" y="19218"/>
                      <a:pt x="3841302" y="363030"/>
                      <a:pt x="3835440" y="517351"/>
                    </a:cubicBezTo>
                    <a:cubicBezTo>
                      <a:pt x="3829578" y="671672"/>
                      <a:pt x="2383307" y="948899"/>
                      <a:pt x="1744069" y="927560"/>
                    </a:cubicBezTo>
                    <a:cubicBezTo>
                      <a:pt x="1104831" y="906221"/>
                      <a:pt x="961" y="439240"/>
                      <a:pt x="9" y="389314"/>
                    </a:cubicBezTo>
                    <a:cubicBezTo>
                      <a:pt x="-943" y="339388"/>
                      <a:pt x="78803" y="385506"/>
                      <a:pt x="99150" y="389952"/>
                    </a:cubicBezTo>
                    <a:cubicBezTo>
                      <a:pt x="266171" y="432204"/>
                      <a:pt x="412403" y="423627"/>
                      <a:pt x="425768" y="370795"/>
                    </a:cubicBezTo>
                    <a:cubicBezTo>
                      <a:pt x="346760" y="341570"/>
                      <a:pt x="322311" y="334122"/>
                      <a:pt x="216025" y="304022"/>
                    </a:cubicBezTo>
                    <a:cubicBezTo>
                      <a:pt x="109739" y="273922"/>
                      <a:pt x="92518" y="262806"/>
                      <a:pt x="19652" y="246960"/>
                    </a:cubicBezTo>
                    <a:lnTo>
                      <a:pt x="68747" y="216464"/>
                    </a:lnTo>
                    <a:cubicBezTo>
                      <a:pt x="280454" y="81172"/>
                      <a:pt x="1126943" y="-13752"/>
                      <a:pt x="1779239" y="1634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7" name="ひし形 135">
                <a:extLst>
                  <a:ext uri="{FF2B5EF4-FFF2-40B4-BE49-F238E27FC236}">
                    <a16:creationId xmlns:a16="http://schemas.microsoft.com/office/drawing/2014/main" id="{11391E3E-1420-4210-B59B-A58596E6DA50}"/>
                  </a:ext>
                </a:extLst>
              </p:cNvPr>
              <p:cNvSpPr/>
              <p:nvPr/>
            </p:nvSpPr>
            <p:spPr>
              <a:xfrm>
                <a:off x="2857498" y="5755481"/>
                <a:ext cx="529231" cy="101245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5449" h="315375">
                    <a:moveTo>
                      <a:pt x="0" y="78414"/>
                    </a:moveTo>
                    <a:lnTo>
                      <a:pt x="168469" y="0"/>
                    </a:lnTo>
                    <a:cubicBezTo>
                      <a:pt x="289102" y="64238"/>
                      <a:pt x="700352" y="122615"/>
                      <a:pt x="715006" y="175130"/>
                    </a:cubicBezTo>
                    <a:cubicBezTo>
                      <a:pt x="729660" y="227645"/>
                      <a:pt x="377025" y="321191"/>
                      <a:pt x="256392" y="315091"/>
                    </a:cubicBezTo>
                    <a:cubicBezTo>
                      <a:pt x="135759" y="308991"/>
                      <a:pt x="85464" y="171960"/>
                      <a:pt x="0" y="7841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7FDF7DE2-BC15-4884-AA1F-1E5F6A482C4F}"/>
                  </a:ext>
                </a:extLst>
              </p:cNvPr>
              <p:cNvSpPr/>
              <p:nvPr/>
            </p:nvSpPr>
            <p:spPr>
              <a:xfrm>
                <a:off x="1063854" y="4942279"/>
                <a:ext cx="860490" cy="653835"/>
              </a:xfrm>
              <a:custGeom>
                <a:avLst/>
                <a:gdLst>
                  <a:gd name="connsiteX0" fmla="*/ 753501 w 860490"/>
                  <a:gd name="connsiteY0" fmla="*/ 0 h 653835"/>
                  <a:gd name="connsiteX1" fmla="*/ 776189 w 860490"/>
                  <a:gd name="connsiteY1" fmla="*/ 29286 h 653835"/>
                  <a:gd name="connsiteX2" fmla="*/ 860490 w 860490"/>
                  <a:gd name="connsiteY2" fmla="*/ 323214 h 653835"/>
                  <a:gd name="connsiteX3" fmla="*/ 776189 w 860490"/>
                  <a:gd name="connsiteY3" fmla="*/ 617142 h 653835"/>
                  <a:gd name="connsiteX4" fmla="*/ 747763 w 860490"/>
                  <a:gd name="connsiteY4" fmla="*/ 653835 h 653835"/>
                  <a:gd name="connsiteX5" fmla="*/ 632682 w 860490"/>
                  <a:gd name="connsiteY5" fmla="*/ 615919 h 653835"/>
                  <a:gd name="connsiteX6" fmla="*/ 9 w 860490"/>
                  <a:gd name="connsiteY6" fmla="*/ 336076 h 653835"/>
                  <a:gd name="connsiteX7" fmla="*/ 99150 w 860490"/>
                  <a:gd name="connsiteY7" fmla="*/ 336714 h 653835"/>
                  <a:gd name="connsiteX8" fmla="*/ 425768 w 860490"/>
                  <a:gd name="connsiteY8" fmla="*/ 317557 h 653835"/>
                  <a:gd name="connsiteX9" fmla="*/ 216025 w 860490"/>
                  <a:gd name="connsiteY9" fmla="*/ 250784 h 653835"/>
                  <a:gd name="connsiteX10" fmla="*/ 19652 w 860490"/>
                  <a:gd name="connsiteY10" fmla="*/ 193722 h 653835"/>
                  <a:gd name="connsiteX11" fmla="*/ 68747 w 860490"/>
                  <a:gd name="connsiteY11" fmla="*/ 163226 h 653835"/>
                  <a:gd name="connsiteX12" fmla="*/ 641698 w 860490"/>
                  <a:gd name="connsiteY12" fmla="*/ 14692 h 653835"/>
                  <a:gd name="connsiteX13" fmla="*/ 753501 w 860490"/>
                  <a:gd name="connsiteY13" fmla="*/ 0 h 65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0490" h="653835">
                    <a:moveTo>
                      <a:pt x="753501" y="0"/>
                    </a:moveTo>
                    <a:lnTo>
                      <a:pt x="776189" y="29286"/>
                    </a:lnTo>
                    <a:cubicBezTo>
                      <a:pt x="829412" y="113190"/>
                      <a:pt x="860490" y="214337"/>
                      <a:pt x="860490" y="323214"/>
                    </a:cubicBezTo>
                    <a:cubicBezTo>
                      <a:pt x="860490" y="432092"/>
                      <a:pt x="829412" y="533239"/>
                      <a:pt x="776189" y="617142"/>
                    </a:cubicBezTo>
                    <a:lnTo>
                      <a:pt x="747763" y="653835"/>
                    </a:lnTo>
                    <a:lnTo>
                      <a:pt x="632682" y="615919"/>
                    </a:lnTo>
                    <a:cubicBezTo>
                      <a:pt x="276691" y="490266"/>
                      <a:pt x="485" y="361039"/>
                      <a:pt x="9" y="336076"/>
                    </a:cubicBezTo>
                    <a:cubicBezTo>
                      <a:pt x="-943" y="286150"/>
                      <a:pt x="78803" y="332268"/>
                      <a:pt x="99150" y="336714"/>
                    </a:cubicBezTo>
                    <a:cubicBezTo>
                      <a:pt x="266171" y="378966"/>
                      <a:pt x="412403" y="370389"/>
                      <a:pt x="425768" y="317557"/>
                    </a:cubicBezTo>
                    <a:cubicBezTo>
                      <a:pt x="346760" y="288332"/>
                      <a:pt x="322311" y="280884"/>
                      <a:pt x="216025" y="250784"/>
                    </a:cubicBezTo>
                    <a:cubicBezTo>
                      <a:pt x="109739" y="220684"/>
                      <a:pt x="92518" y="209568"/>
                      <a:pt x="19652" y="193722"/>
                    </a:cubicBezTo>
                    <a:lnTo>
                      <a:pt x="68747" y="163226"/>
                    </a:lnTo>
                    <a:cubicBezTo>
                      <a:pt x="161369" y="104036"/>
                      <a:pt x="375492" y="52572"/>
                      <a:pt x="641698" y="14692"/>
                    </a:cubicBezTo>
                    <a:lnTo>
                      <a:pt x="753501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CCFF15A7-17A3-47D1-A928-A946AA0F9835}"/>
                  </a:ext>
                </a:extLst>
              </p:cNvPr>
              <p:cNvSpPr/>
              <p:nvPr/>
            </p:nvSpPr>
            <p:spPr>
              <a:xfrm>
                <a:off x="1817356" y="4889041"/>
                <a:ext cx="3058923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0" name="ひし形 135">
                <a:extLst>
                  <a:ext uri="{FF2B5EF4-FFF2-40B4-BE49-F238E27FC236}">
                    <a16:creationId xmlns:a16="http://schemas.microsoft.com/office/drawing/2014/main" id="{AC0D2F02-29CD-4091-B686-3A6A6A960021}"/>
                  </a:ext>
                </a:extLst>
              </p:cNvPr>
              <p:cNvSpPr/>
              <p:nvPr/>
            </p:nvSpPr>
            <p:spPr>
              <a:xfrm>
                <a:off x="1910175" y="5362688"/>
                <a:ext cx="556800" cy="263412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  <a:gd name="connsiteX0" fmla="*/ 0 w 718096"/>
                  <a:gd name="connsiteY0" fmla="*/ 106209 h 343183"/>
                  <a:gd name="connsiteX1" fmla="*/ 10208 w 718096"/>
                  <a:gd name="connsiteY1" fmla="*/ 0 h 343183"/>
                  <a:gd name="connsiteX2" fmla="*/ 715006 w 718096"/>
                  <a:gd name="connsiteY2" fmla="*/ 202925 h 343183"/>
                  <a:gd name="connsiteX3" fmla="*/ 256392 w 718096"/>
                  <a:gd name="connsiteY3" fmla="*/ 342886 h 343183"/>
                  <a:gd name="connsiteX4" fmla="*/ 0 w 718096"/>
                  <a:gd name="connsiteY4" fmla="*/ 106209 h 343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096" h="343183">
                    <a:moveTo>
                      <a:pt x="0" y="106209"/>
                    </a:moveTo>
                    <a:lnTo>
                      <a:pt x="10208" y="0"/>
                    </a:lnTo>
                    <a:cubicBezTo>
                      <a:pt x="130841" y="64238"/>
                      <a:pt x="673975" y="145777"/>
                      <a:pt x="715006" y="202925"/>
                    </a:cubicBezTo>
                    <a:cubicBezTo>
                      <a:pt x="756037" y="260073"/>
                      <a:pt x="377025" y="348986"/>
                      <a:pt x="256392" y="342886"/>
                    </a:cubicBezTo>
                    <a:cubicBezTo>
                      <a:pt x="135759" y="336786"/>
                      <a:pt x="85464" y="199755"/>
                      <a:pt x="0" y="106209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1" name="月 720">
                <a:extLst>
                  <a:ext uri="{FF2B5EF4-FFF2-40B4-BE49-F238E27FC236}">
                    <a16:creationId xmlns:a16="http://schemas.microsoft.com/office/drawing/2014/main" id="{498247D0-79E0-4982-9D06-C6A5CFCF2F94}"/>
                  </a:ext>
                </a:extLst>
              </p:cNvPr>
              <p:cNvSpPr/>
              <p:nvPr/>
            </p:nvSpPr>
            <p:spPr>
              <a:xfrm rot="10800000">
                <a:off x="1828799" y="4987925"/>
                <a:ext cx="131867" cy="557656"/>
              </a:xfrm>
              <a:prstGeom prst="moon">
                <a:avLst>
                  <a:gd name="adj" fmla="val 371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2" name="四角形: 角を丸くする 141">
                <a:extLst>
                  <a:ext uri="{FF2B5EF4-FFF2-40B4-BE49-F238E27FC236}">
                    <a16:creationId xmlns:a16="http://schemas.microsoft.com/office/drawing/2014/main" id="{E623B2D7-B6A3-4002-A5AA-FEF28FBB609F}"/>
                  </a:ext>
                </a:extLst>
              </p:cNvPr>
              <p:cNvSpPr/>
              <p:nvPr/>
            </p:nvSpPr>
            <p:spPr>
              <a:xfrm rot="1151027">
                <a:off x="1063190" y="5160334"/>
                <a:ext cx="488667" cy="66325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3" name="四角形: 角を丸くする 141">
                <a:extLst>
                  <a:ext uri="{FF2B5EF4-FFF2-40B4-BE49-F238E27FC236}">
                    <a16:creationId xmlns:a16="http://schemas.microsoft.com/office/drawing/2014/main" id="{1CA9B337-9A6E-4808-877B-0C9ED580B08E}"/>
                  </a:ext>
                </a:extLst>
              </p:cNvPr>
              <p:cNvSpPr/>
              <p:nvPr/>
            </p:nvSpPr>
            <p:spPr>
              <a:xfrm rot="11128420">
                <a:off x="1059022" y="5275603"/>
                <a:ext cx="460673" cy="45719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4" name="楕円 723">
                <a:extLst>
                  <a:ext uri="{FF2B5EF4-FFF2-40B4-BE49-F238E27FC236}">
                    <a16:creationId xmlns:a16="http://schemas.microsoft.com/office/drawing/2014/main" id="{4FDE6CE4-CF8F-4B8E-BCC3-64A32816A822}"/>
                  </a:ext>
                </a:extLst>
              </p:cNvPr>
              <p:cNvSpPr/>
              <p:nvPr/>
            </p:nvSpPr>
            <p:spPr>
              <a:xfrm>
                <a:off x="1440836" y="5066264"/>
                <a:ext cx="121544" cy="12154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5" name="楕円 724">
                <a:extLst>
                  <a:ext uri="{FF2B5EF4-FFF2-40B4-BE49-F238E27FC236}">
                    <a16:creationId xmlns:a16="http://schemas.microsoft.com/office/drawing/2014/main" id="{14BF20D6-DD96-40C6-9A87-2F01411668A7}"/>
                  </a:ext>
                </a:extLst>
              </p:cNvPr>
              <p:cNvSpPr/>
              <p:nvPr/>
            </p:nvSpPr>
            <p:spPr>
              <a:xfrm>
                <a:off x="1473198" y="5098460"/>
                <a:ext cx="57152" cy="5715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31" name="グループ化 730">
            <a:extLst>
              <a:ext uri="{FF2B5EF4-FFF2-40B4-BE49-F238E27FC236}">
                <a16:creationId xmlns:a16="http://schemas.microsoft.com/office/drawing/2014/main" id="{51EA4FF8-F25C-4599-8926-268A7C6E0274}"/>
              </a:ext>
            </a:extLst>
          </p:cNvPr>
          <p:cNvGrpSpPr/>
          <p:nvPr/>
        </p:nvGrpSpPr>
        <p:grpSpPr>
          <a:xfrm>
            <a:off x="6627081" y="4423903"/>
            <a:ext cx="2604051" cy="1516555"/>
            <a:chOff x="1037840" y="2952750"/>
            <a:chExt cx="3267460" cy="1902913"/>
          </a:xfrm>
        </p:grpSpPr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7C837037-3904-4D6C-9521-9534E72B10E7}"/>
                </a:ext>
              </a:extLst>
            </p:cNvPr>
            <p:cNvGrpSpPr/>
            <p:nvPr/>
          </p:nvGrpSpPr>
          <p:grpSpPr>
            <a:xfrm>
              <a:off x="1037840" y="2952750"/>
              <a:ext cx="3267460" cy="1292225"/>
              <a:chOff x="1037840" y="2952750"/>
              <a:chExt cx="3267460" cy="1292225"/>
            </a:xfrm>
          </p:grpSpPr>
          <p:sp>
            <p:nvSpPr>
              <p:cNvPr id="762" name="四角形: 角を丸くする 761">
                <a:extLst>
                  <a:ext uri="{FF2B5EF4-FFF2-40B4-BE49-F238E27FC236}">
                    <a16:creationId xmlns:a16="http://schemas.microsoft.com/office/drawing/2014/main" id="{AF2EF72E-6DA7-4EFE-9D18-2C53900FBD8D}"/>
                  </a:ext>
                </a:extLst>
              </p:cNvPr>
              <p:cNvSpPr/>
              <p:nvPr/>
            </p:nvSpPr>
            <p:spPr>
              <a:xfrm>
                <a:off x="1322195" y="2952750"/>
                <a:ext cx="2698750" cy="355600"/>
              </a:xfrm>
              <a:prstGeom prst="roundRec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3" name="四角形: 角を丸くする 762">
                <a:extLst>
                  <a:ext uri="{FF2B5EF4-FFF2-40B4-BE49-F238E27FC236}">
                    <a16:creationId xmlns:a16="http://schemas.microsoft.com/office/drawing/2014/main" id="{A84EFC96-A68D-470A-BA45-1ABDD53BB8AF}"/>
                  </a:ext>
                </a:extLst>
              </p:cNvPr>
              <p:cNvSpPr/>
              <p:nvPr/>
            </p:nvSpPr>
            <p:spPr>
              <a:xfrm>
                <a:off x="1322195" y="3009900"/>
                <a:ext cx="2698750" cy="355600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4" name="台形 763">
                <a:extLst>
                  <a:ext uri="{FF2B5EF4-FFF2-40B4-BE49-F238E27FC236}">
                    <a16:creationId xmlns:a16="http://schemas.microsoft.com/office/drawing/2014/main" id="{25366E58-551C-42AE-80FA-95CFBCAF075C}"/>
                  </a:ext>
                </a:extLst>
              </p:cNvPr>
              <p:cNvSpPr/>
              <p:nvPr/>
            </p:nvSpPr>
            <p:spPr>
              <a:xfrm>
                <a:off x="1174750" y="2952750"/>
                <a:ext cx="2971800" cy="1155700"/>
              </a:xfrm>
              <a:prstGeom prst="trapezoid">
                <a:avLst/>
              </a:prstGeom>
              <a:pattFill prst="wdUpDiag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5" name="台形 764">
                <a:extLst>
                  <a:ext uri="{FF2B5EF4-FFF2-40B4-BE49-F238E27FC236}">
                    <a16:creationId xmlns:a16="http://schemas.microsoft.com/office/drawing/2014/main" id="{2EAC7D89-CB21-4E51-AC6D-83E7C356019C}"/>
                  </a:ext>
                </a:extLst>
              </p:cNvPr>
              <p:cNvSpPr/>
              <p:nvPr/>
            </p:nvSpPr>
            <p:spPr>
              <a:xfrm>
                <a:off x="1301750" y="3009900"/>
                <a:ext cx="2698750" cy="1003300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74A810AA-2714-48D8-9C1B-7E021D8FB62B}"/>
                  </a:ext>
                </a:extLst>
              </p:cNvPr>
              <p:cNvSpPr/>
              <p:nvPr/>
            </p:nvSpPr>
            <p:spPr>
              <a:xfrm>
                <a:off x="1322195" y="2952750"/>
                <a:ext cx="2698750" cy="116418"/>
              </a:xfrm>
              <a:custGeom>
                <a:avLst/>
                <a:gdLst>
                  <a:gd name="connsiteX0" fmla="*/ 59268 w 2698750"/>
                  <a:gd name="connsiteY0" fmla="*/ 0 h 116418"/>
                  <a:gd name="connsiteX1" fmla="*/ 2639482 w 2698750"/>
                  <a:gd name="connsiteY1" fmla="*/ 0 h 116418"/>
                  <a:gd name="connsiteX2" fmla="*/ 2698750 w 2698750"/>
                  <a:gd name="connsiteY2" fmla="*/ 59268 h 116418"/>
                  <a:gd name="connsiteX3" fmla="*/ 2698750 w 2698750"/>
                  <a:gd name="connsiteY3" fmla="*/ 116418 h 116418"/>
                  <a:gd name="connsiteX4" fmla="*/ 2639482 w 2698750"/>
                  <a:gd name="connsiteY4" fmla="*/ 57150 h 116418"/>
                  <a:gd name="connsiteX5" fmla="*/ 59268 w 2698750"/>
                  <a:gd name="connsiteY5" fmla="*/ 57150 h 116418"/>
                  <a:gd name="connsiteX6" fmla="*/ 0 w 2698750"/>
                  <a:gd name="connsiteY6" fmla="*/ 116418 h 116418"/>
                  <a:gd name="connsiteX7" fmla="*/ 0 w 2698750"/>
                  <a:gd name="connsiteY7" fmla="*/ 59268 h 116418"/>
                  <a:gd name="connsiteX8" fmla="*/ 59268 w 2698750"/>
                  <a:gd name="connsiteY8" fmla="*/ 0 h 116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98750" h="116418">
                    <a:moveTo>
                      <a:pt x="59268" y="0"/>
                    </a:moveTo>
                    <a:lnTo>
                      <a:pt x="2639482" y="0"/>
                    </a:lnTo>
                    <a:cubicBezTo>
                      <a:pt x="2672215" y="0"/>
                      <a:pt x="2698750" y="26535"/>
                      <a:pt x="2698750" y="59268"/>
                    </a:cubicBezTo>
                    <a:lnTo>
                      <a:pt x="2698750" y="116418"/>
                    </a:lnTo>
                    <a:cubicBezTo>
                      <a:pt x="2698750" y="83685"/>
                      <a:pt x="2672215" y="57150"/>
                      <a:pt x="2639482" y="57150"/>
                    </a:cubicBezTo>
                    <a:lnTo>
                      <a:pt x="59268" y="57150"/>
                    </a:lnTo>
                    <a:cubicBezTo>
                      <a:pt x="26535" y="57150"/>
                      <a:pt x="0" y="83685"/>
                      <a:pt x="0" y="116418"/>
                    </a:cubicBezTo>
                    <a:lnTo>
                      <a:pt x="0" y="59268"/>
                    </a:lnTo>
                    <a:cubicBezTo>
                      <a:pt x="0" y="26535"/>
                      <a:pt x="26535" y="0"/>
                      <a:pt x="59268" y="0"/>
                    </a:cubicBezTo>
                    <a:close/>
                  </a:path>
                </a:pathLst>
              </a:custGeom>
              <a:pattFill prst="wdUpDiag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7" name="台形 766">
                <a:extLst>
                  <a:ext uri="{FF2B5EF4-FFF2-40B4-BE49-F238E27FC236}">
                    <a16:creationId xmlns:a16="http://schemas.microsoft.com/office/drawing/2014/main" id="{D36C5435-3C18-4C5F-B660-7F6EF6F234C9}"/>
                  </a:ext>
                </a:extLst>
              </p:cNvPr>
              <p:cNvSpPr/>
              <p:nvPr/>
            </p:nvSpPr>
            <p:spPr>
              <a:xfrm>
                <a:off x="1356519" y="3145704"/>
                <a:ext cx="2589212" cy="818477"/>
              </a:xfrm>
              <a:prstGeom prst="trapezoid">
                <a:avLst/>
              </a:prstGeom>
              <a:pattFill prst="dkHorz">
                <a:fgClr>
                  <a:schemeClr val="accent4">
                    <a:lumMod val="75000"/>
                  </a:schemeClr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F4B787CA-B85C-4283-A346-65EE95856AE0}"/>
                  </a:ext>
                </a:extLst>
              </p:cNvPr>
              <p:cNvGrpSpPr/>
              <p:nvPr/>
            </p:nvGrpSpPr>
            <p:grpSpPr>
              <a:xfrm>
                <a:off x="1565762" y="3042150"/>
                <a:ext cx="631338" cy="339392"/>
                <a:chOff x="2384912" y="1952107"/>
                <a:chExt cx="685922" cy="460606"/>
              </a:xfrm>
            </p:grpSpPr>
            <p:sp>
              <p:nvSpPr>
                <p:cNvPr id="866" name="フリーフォーム: 図形 865">
                  <a:extLst>
                    <a:ext uri="{FF2B5EF4-FFF2-40B4-BE49-F238E27FC236}">
                      <a16:creationId xmlns:a16="http://schemas.microsoft.com/office/drawing/2014/main" id="{B2F5C6E6-B913-4829-A15B-A74E544347E0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7" name="フリーフォーム: 図形 866">
                  <a:extLst>
                    <a:ext uri="{FF2B5EF4-FFF2-40B4-BE49-F238E27FC236}">
                      <a16:creationId xmlns:a16="http://schemas.microsoft.com/office/drawing/2014/main" id="{149041A8-4063-495F-A096-8A6736A403A6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6D7F053C-BFD7-4673-BA6A-5D68AB8C31E0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69" name="グループ化 868">
                  <a:extLst>
                    <a:ext uri="{FF2B5EF4-FFF2-40B4-BE49-F238E27FC236}">
                      <a16:creationId xmlns:a16="http://schemas.microsoft.com/office/drawing/2014/main" id="{0FD92901-9950-4550-B5B4-95DBFFE374C6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870" name="フリーフォーム: 図形 869">
                    <a:extLst>
                      <a:ext uri="{FF2B5EF4-FFF2-40B4-BE49-F238E27FC236}">
                        <a16:creationId xmlns:a16="http://schemas.microsoft.com/office/drawing/2014/main" id="{A6B9BD94-D581-4E3B-BD81-5C4FED2E439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71" name="フリーフォーム: 図形 870">
                    <a:extLst>
                      <a:ext uri="{FF2B5EF4-FFF2-40B4-BE49-F238E27FC236}">
                        <a16:creationId xmlns:a16="http://schemas.microsoft.com/office/drawing/2014/main" id="{39E9EB84-9B20-4F16-8AA1-7CED6B326E8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72" name="フリーフォーム: 図形 871">
                    <a:extLst>
                      <a:ext uri="{FF2B5EF4-FFF2-40B4-BE49-F238E27FC236}">
                        <a16:creationId xmlns:a16="http://schemas.microsoft.com/office/drawing/2014/main" id="{ACC62334-65A0-4F2B-B562-B7F88552BC7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69" name="グループ化 768">
                <a:extLst>
                  <a:ext uri="{FF2B5EF4-FFF2-40B4-BE49-F238E27FC236}">
                    <a16:creationId xmlns:a16="http://schemas.microsoft.com/office/drawing/2014/main" id="{536262BD-CA45-4049-AFEA-9882359714DC}"/>
                  </a:ext>
                </a:extLst>
              </p:cNvPr>
              <p:cNvGrpSpPr/>
              <p:nvPr/>
            </p:nvGrpSpPr>
            <p:grpSpPr>
              <a:xfrm>
                <a:off x="1513986" y="3322337"/>
                <a:ext cx="631338" cy="339392"/>
                <a:chOff x="2384912" y="1952107"/>
                <a:chExt cx="685922" cy="460606"/>
              </a:xfrm>
            </p:grpSpPr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7C526E56-6F48-49F0-AA7F-DAD7768599D5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0" name="フリーフォーム: 図形 859">
                  <a:extLst>
                    <a:ext uri="{FF2B5EF4-FFF2-40B4-BE49-F238E27FC236}">
                      <a16:creationId xmlns:a16="http://schemas.microsoft.com/office/drawing/2014/main" id="{254BC141-6608-40CF-BCF8-E7045811639F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81EF33E4-D150-4629-B9BD-F07A54563209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62" name="グループ化 861">
                  <a:extLst>
                    <a:ext uri="{FF2B5EF4-FFF2-40B4-BE49-F238E27FC236}">
                      <a16:creationId xmlns:a16="http://schemas.microsoft.com/office/drawing/2014/main" id="{694DAD9F-6513-4F0D-8F86-D0CFB14A4304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863" name="フリーフォーム: 図形 862">
                    <a:extLst>
                      <a:ext uri="{FF2B5EF4-FFF2-40B4-BE49-F238E27FC236}">
                        <a16:creationId xmlns:a16="http://schemas.microsoft.com/office/drawing/2014/main" id="{878E2DDA-9856-43C2-A6E7-E90215338BE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4" name="フリーフォーム: 図形 863">
                    <a:extLst>
                      <a:ext uri="{FF2B5EF4-FFF2-40B4-BE49-F238E27FC236}">
                        <a16:creationId xmlns:a16="http://schemas.microsoft.com/office/drawing/2014/main" id="{8516D042-68A3-400F-B3BE-DD2198BD64E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5" name="フリーフォーム: 図形 864">
                    <a:extLst>
                      <a:ext uri="{FF2B5EF4-FFF2-40B4-BE49-F238E27FC236}">
                        <a16:creationId xmlns:a16="http://schemas.microsoft.com/office/drawing/2014/main" id="{C0ECF79A-0C5B-4242-B605-1C969F2BAE7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70" name="グループ化 769">
                <a:extLst>
                  <a:ext uri="{FF2B5EF4-FFF2-40B4-BE49-F238E27FC236}">
                    <a16:creationId xmlns:a16="http://schemas.microsoft.com/office/drawing/2014/main" id="{06B7ABF1-EA91-4777-9D14-06E375931AAC}"/>
                  </a:ext>
                </a:extLst>
              </p:cNvPr>
              <p:cNvGrpSpPr/>
              <p:nvPr/>
            </p:nvGrpSpPr>
            <p:grpSpPr>
              <a:xfrm>
                <a:off x="1450486" y="3582113"/>
                <a:ext cx="631338" cy="339392"/>
                <a:chOff x="2384912" y="1952107"/>
                <a:chExt cx="685922" cy="460606"/>
              </a:xfrm>
            </p:grpSpPr>
            <p:sp>
              <p:nvSpPr>
                <p:cNvPr id="852" name="フリーフォーム: 図形 851">
                  <a:extLst>
                    <a:ext uri="{FF2B5EF4-FFF2-40B4-BE49-F238E27FC236}">
                      <a16:creationId xmlns:a16="http://schemas.microsoft.com/office/drawing/2014/main" id="{243435F6-0786-413F-A39A-AD39F5041715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BA989669-7DF5-4D3C-AFC7-04A20BF7182C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4" name="フリーフォーム: 図形 853">
                  <a:extLst>
                    <a:ext uri="{FF2B5EF4-FFF2-40B4-BE49-F238E27FC236}">
                      <a16:creationId xmlns:a16="http://schemas.microsoft.com/office/drawing/2014/main" id="{B7F33590-BB49-42F9-BF1B-8B3CF3DBA017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55" name="グループ化 854">
                  <a:extLst>
                    <a:ext uri="{FF2B5EF4-FFF2-40B4-BE49-F238E27FC236}">
                      <a16:creationId xmlns:a16="http://schemas.microsoft.com/office/drawing/2014/main" id="{46E52DDA-F6BD-4CCB-8FA4-3AA1BA2E149E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856" name="フリーフォーム: 図形 855">
                    <a:extLst>
                      <a:ext uri="{FF2B5EF4-FFF2-40B4-BE49-F238E27FC236}">
                        <a16:creationId xmlns:a16="http://schemas.microsoft.com/office/drawing/2014/main" id="{4155AE8C-30F5-4ED9-AD7E-0D7AE5A9F41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57" name="フリーフォーム: 図形 856">
                    <a:extLst>
                      <a:ext uri="{FF2B5EF4-FFF2-40B4-BE49-F238E27FC236}">
                        <a16:creationId xmlns:a16="http://schemas.microsoft.com/office/drawing/2014/main" id="{34A47935-807F-490B-A302-BC3CA979CEF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58" name="フリーフォーム: 図形 857">
                    <a:extLst>
                      <a:ext uri="{FF2B5EF4-FFF2-40B4-BE49-F238E27FC236}">
                        <a16:creationId xmlns:a16="http://schemas.microsoft.com/office/drawing/2014/main" id="{8688D478-CFFD-4628-9B9A-830C2852B9F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71" name="グループ化 770">
                <a:extLst>
                  <a:ext uri="{FF2B5EF4-FFF2-40B4-BE49-F238E27FC236}">
                    <a16:creationId xmlns:a16="http://schemas.microsoft.com/office/drawing/2014/main" id="{D121B2F5-4A85-4C8B-8369-1C8CE4EAE213}"/>
                  </a:ext>
                </a:extLst>
              </p:cNvPr>
              <p:cNvGrpSpPr/>
              <p:nvPr/>
            </p:nvGrpSpPr>
            <p:grpSpPr>
              <a:xfrm>
                <a:off x="2124562" y="3042150"/>
                <a:ext cx="631338" cy="339392"/>
                <a:chOff x="2384912" y="1952107"/>
                <a:chExt cx="685922" cy="460606"/>
              </a:xfrm>
            </p:grpSpPr>
            <p:sp>
              <p:nvSpPr>
                <p:cNvPr id="845" name="フリーフォーム: 図形 844">
                  <a:extLst>
                    <a:ext uri="{FF2B5EF4-FFF2-40B4-BE49-F238E27FC236}">
                      <a16:creationId xmlns:a16="http://schemas.microsoft.com/office/drawing/2014/main" id="{818A446A-95F0-4B6B-A42D-3E900D3047DE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6" name="フリーフォーム: 図形 845">
                  <a:extLst>
                    <a:ext uri="{FF2B5EF4-FFF2-40B4-BE49-F238E27FC236}">
                      <a16:creationId xmlns:a16="http://schemas.microsoft.com/office/drawing/2014/main" id="{5D2C4F71-E157-429C-8E82-739CEBECEA68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AB69A0F7-56E6-483A-9EE8-9630E41D9131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48" name="グループ化 847">
                  <a:extLst>
                    <a:ext uri="{FF2B5EF4-FFF2-40B4-BE49-F238E27FC236}">
                      <a16:creationId xmlns:a16="http://schemas.microsoft.com/office/drawing/2014/main" id="{D9B990B1-4994-48C9-8CD2-6FB1EFAEFA3F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849" name="フリーフォーム: 図形 848">
                    <a:extLst>
                      <a:ext uri="{FF2B5EF4-FFF2-40B4-BE49-F238E27FC236}">
                        <a16:creationId xmlns:a16="http://schemas.microsoft.com/office/drawing/2014/main" id="{B85ED18D-ADA2-49BC-91AD-8111A15A749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50" name="フリーフォーム: 図形 849">
                    <a:extLst>
                      <a:ext uri="{FF2B5EF4-FFF2-40B4-BE49-F238E27FC236}">
                        <a16:creationId xmlns:a16="http://schemas.microsoft.com/office/drawing/2014/main" id="{226304ED-E763-4CED-B628-3361F56E029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51" name="フリーフォーム: 図形 850">
                    <a:extLst>
                      <a:ext uri="{FF2B5EF4-FFF2-40B4-BE49-F238E27FC236}">
                        <a16:creationId xmlns:a16="http://schemas.microsoft.com/office/drawing/2014/main" id="{BE938AFB-5277-408E-9529-916DDED1A60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72" name="グループ化 771">
                <a:extLst>
                  <a:ext uri="{FF2B5EF4-FFF2-40B4-BE49-F238E27FC236}">
                    <a16:creationId xmlns:a16="http://schemas.microsoft.com/office/drawing/2014/main" id="{682A5594-1B4C-4DA5-9ABD-4FBF0BF34C2C}"/>
                  </a:ext>
                </a:extLst>
              </p:cNvPr>
              <p:cNvGrpSpPr/>
              <p:nvPr/>
            </p:nvGrpSpPr>
            <p:grpSpPr>
              <a:xfrm>
                <a:off x="2072786" y="3322337"/>
                <a:ext cx="631338" cy="339392"/>
                <a:chOff x="2384912" y="1952107"/>
                <a:chExt cx="685922" cy="460606"/>
              </a:xfrm>
            </p:grpSpPr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A994D4C8-0439-4E62-B194-2245E6D64E4C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8D606DEC-7DAC-4FE4-99E2-549C1F957024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8475CAC0-18C6-4D07-A23A-C65A55F1575A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41" name="グループ化 840">
                  <a:extLst>
                    <a:ext uri="{FF2B5EF4-FFF2-40B4-BE49-F238E27FC236}">
                      <a16:creationId xmlns:a16="http://schemas.microsoft.com/office/drawing/2014/main" id="{998DA636-F30F-4E34-BD5B-5A0546D448A1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842" name="フリーフォーム: 図形 841">
                    <a:extLst>
                      <a:ext uri="{FF2B5EF4-FFF2-40B4-BE49-F238E27FC236}">
                        <a16:creationId xmlns:a16="http://schemas.microsoft.com/office/drawing/2014/main" id="{1BAB37FC-7FA5-4798-B0D7-AA62EAADB36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3" name="フリーフォーム: 図形 842">
                    <a:extLst>
                      <a:ext uri="{FF2B5EF4-FFF2-40B4-BE49-F238E27FC236}">
                        <a16:creationId xmlns:a16="http://schemas.microsoft.com/office/drawing/2014/main" id="{FAAE15E3-E5B2-4E6C-986A-2CC7561EFE6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4" name="フリーフォーム: 図形 843">
                    <a:extLst>
                      <a:ext uri="{FF2B5EF4-FFF2-40B4-BE49-F238E27FC236}">
                        <a16:creationId xmlns:a16="http://schemas.microsoft.com/office/drawing/2014/main" id="{4EBF815F-FF5D-43E7-ADF0-32426363B75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73" name="グループ化 772">
                <a:extLst>
                  <a:ext uri="{FF2B5EF4-FFF2-40B4-BE49-F238E27FC236}">
                    <a16:creationId xmlns:a16="http://schemas.microsoft.com/office/drawing/2014/main" id="{F37030E2-73AA-4FAD-8298-4D57B1F0C5A5}"/>
                  </a:ext>
                </a:extLst>
              </p:cNvPr>
              <p:cNvGrpSpPr/>
              <p:nvPr/>
            </p:nvGrpSpPr>
            <p:grpSpPr>
              <a:xfrm>
                <a:off x="2009286" y="3582113"/>
                <a:ext cx="631338" cy="339392"/>
                <a:chOff x="2384912" y="1952107"/>
                <a:chExt cx="685922" cy="460606"/>
              </a:xfrm>
            </p:grpSpPr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44332FA2-FFF0-43F6-B743-A5E68F6A872F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D802EE4E-C856-4DC0-B8F5-1830D5B02BF2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651BB4F0-EE13-4F33-9601-427E99D1380E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34" name="グループ化 833">
                  <a:extLst>
                    <a:ext uri="{FF2B5EF4-FFF2-40B4-BE49-F238E27FC236}">
                      <a16:creationId xmlns:a16="http://schemas.microsoft.com/office/drawing/2014/main" id="{3AA0A7E3-9030-4072-8574-07F095F630B9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835" name="フリーフォーム: 図形 834">
                    <a:extLst>
                      <a:ext uri="{FF2B5EF4-FFF2-40B4-BE49-F238E27FC236}">
                        <a16:creationId xmlns:a16="http://schemas.microsoft.com/office/drawing/2014/main" id="{3F663688-4C32-4159-BD33-5D6BA39BD05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6" name="フリーフォーム: 図形 835">
                    <a:extLst>
                      <a:ext uri="{FF2B5EF4-FFF2-40B4-BE49-F238E27FC236}">
                        <a16:creationId xmlns:a16="http://schemas.microsoft.com/office/drawing/2014/main" id="{888FF263-8C9A-41B7-995E-83B037B1AF2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7" name="フリーフォーム: 図形 836">
                    <a:extLst>
                      <a:ext uri="{FF2B5EF4-FFF2-40B4-BE49-F238E27FC236}">
                        <a16:creationId xmlns:a16="http://schemas.microsoft.com/office/drawing/2014/main" id="{10549ED5-FDA8-422C-9A3B-191EFF8EA10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74" name="グループ化 773">
                <a:extLst>
                  <a:ext uri="{FF2B5EF4-FFF2-40B4-BE49-F238E27FC236}">
                    <a16:creationId xmlns:a16="http://schemas.microsoft.com/office/drawing/2014/main" id="{73B0B1F2-0907-4691-AAD2-FA481B315AA9}"/>
                  </a:ext>
                </a:extLst>
              </p:cNvPr>
              <p:cNvGrpSpPr/>
              <p:nvPr/>
            </p:nvGrpSpPr>
            <p:grpSpPr>
              <a:xfrm>
                <a:off x="2645262" y="3042150"/>
                <a:ext cx="631338" cy="339392"/>
                <a:chOff x="2384912" y="1952107"/>
                <a:chExt cx="685922" cy="460606"/>
              </a:xfrm>
            </p:grpSpPr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1BBCDC88-C0C4-4961-AD26-66776A5A8976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5" name="フリーフォーム: 図形 824">
                  <a:extLst>
                    <a:ext uri="{FF2B5EF4-FFF2-40B4-BE49-F238E27FC236}">
                      <a16:creationId xmlns:a16="http://schemas.microsoft.com/office/drawing/2014/main" id="{165A250F-F201-42B9-BE5D-31E88B90CAAD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55A8F5C6-8B0A-413D-AE4D-B3A3DAEAA48D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27" name="グループ化 826">
                  <a:extLst>
                    <a:ext uri="{FF2B5EF4-FFF2-40B4-BE49-F238E27FC236}">
                      <a16:creationId xmlns:a16="http://schemas.microsoft.com/office/drawing/2014/main" id="{FBEB1725-D876-453C-9E10-A3F50B4146C6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828" name="フリーフォーム: 図形 827">
                    <a:extLst>
                      <a:ext uri="{FF2B5EF4-FFF2-40B4-BE49-F238E27FC236}">
                        <a16:creationId xmlns:a16="http://schemas.microsoft.com/office/drawing/2014/main" id="{F956AF19-4B56-4C91-B9E6-39CE6337DD7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95129456-D044-422B-9BE9-53BCE226356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0" name="フリーフォーム: 図形 829">
                    <a:extLst>
                      <a:ext uri="{FF2B5EF4-FFF2-40B4-BE49-F238E27FC236}">
                        <a16:creationId xmlns:a16="http://schemas.microsoft.com/office/drawing/2014/main" id="{30D6DE08-67F3-40D2-8E5C-6971B39039C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75" name="グループ化 774">
                <a:extLst>
                  <a:ext uri="{FF2B5EF4-FFF2-40B4-BE49-F238E27FC236}">
                    <a16:creationId xmlns:a16="http://schemas.microsoft.com/office/drawing/2014/main" id="{F8E8362D-9646-48B1-8206-41B06748B97F}"/>
                  </a:ext>
                </a:extLst>
              </p:cNvPr>
              <p:cNvGrpSpPr/>
              <p:nvPr/>
            </p:nvGrpSpPr>
            <p:grpSpPr>
              <a:xfrm>
                <a:off x="2612247" y="3322337"/>
                <a:ext cx="631338" cy="339392"/>
                <a:chOff x="2384912" y="1952107"/>
                <a:chExt cx="685922" cy="460606"/>
              </a:xfrm>
            </p:grpSpPr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9ED756DD-2069-42E1-A120-8B375F1C937F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C44DD0AC-56A4-4BC0-92A0-B06FF9CB1850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492A0372-E7E7-42BB-B94D-363085229393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20" name="グループ化 819">
                  <a:extLst>
                    <a:ext uri="{FF2B5EF4-FFF2-40B4-BE49-F238E27FC236}">
                      <a16:creationId xmlns:a16="http://schemas.microsoft.com/office/drawing/2014/main" id="{0D17D135-8DEE-43DD-8F9F-6B92EBC82C01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821" name="フリーフォーム: 図形 820">
                    <a:extLst>
                      <a:ext uri="{FF2B5EF4-FFF2-40B4-BE49-F238E27FC236}">
                        <a16:creationId xmlns:a16="http://schemas.microsoft.com/office/drawing/2014/main" id="{5E52443C-3FF7-4CC9-9467-070799CA190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2" name="フリーフォーム: 図形 821">
                    <a:extLst>
                      <a:ext uri="{FF2B5EF4-FFF2-40B4-BE49-F238E27FC236}">
                        <a16:creationId xmlns:a16="http://schemas.microsoft.com/office/drawing/2014/main" id="{88A6FDCF-4DF9-4488-8245-22C19BFD81A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3" name="フリーフォーム: 図形 822">
                    <a:extLst>
                      <a:ext uri="{FF2B5EF4-FFF2-40B4-BE49-F238E27FC236}">
                        <a16:creationId xmlns:a16="http://schemas.microsoft.com/office/drawing/2014/main" id="{6DCBC0F5-9EAC-4F9A-AD6D-78A54821D3C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A2C3B008-BAA8-4F68-8D1E-31BD51EC577F}"/>
                  </a:ext>
                </a:extLst>
              </p:cNvPr>
              <p:cNvGrpSpPr/>
              <p:nvPr/>
            </p:nvGrpSpPr>
            <p:grpSpPr>
              <a:xfrm>
                <a:off x="2637699" y="3582113"/>
                <a:ext cx="631338" cy="339392"/>
                <a:chOff x="2384912" y="1952107"/>
                <a:chExt cx="685922" cy="460606"/>
              </a:xfrm>
            </p:grpSpPr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BE890BCD-FFDE-428C-92F1-41FE41F4B05B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ACDFC1CA-80C7-4710-A1BB-82BF15E7DBE5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EE0B2831-58D5-4E05-AEBA-356451D1E695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13" name="グループ化 812">
                  <a:extLst>
                    <a:ext uri="{FF2B5EF4-FFF2-40B4-BE49-F238E27FC236}">
                      <a16:creationId xmlns:a16="http://schemas.microsoft.com/office/drawing/2014/main" id="{E73B7880-9A89-4835-B243-9E973EB73EA5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814" name="フリーフォーム: 図形 813">
                    <a:extLst>
                      <a:ext uri="{FF2B5EF4-FFF2-40B4-BE49-F238E27FC236}">
                        <a16:creationId xmlns:a16="http://schemas.microsoft.com/office/drawing/2014/main" id="{771CE153-E40D-40D0-AF68-B446323BB0B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5" name="フリーフォーム: 図形 814">
                    <a:extLst>
                      <a:ext uri="{FF2B5EF4-FFF2-40B4-BE49-F238E27FC236}">
                        <a16:creationId xmlns:a16="http://schemas.microsoft.com/office/drawing/2014/main" id="{8DB1F18A-5F7D-43BE-A088-CC66B6AAC6B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6" name="フリーフォーム: 図形 815">
                    <a:extLst>
                      <a:ext uri="{FF2B5EF4-FFF2-40B4-BE49-F238E27FC236}">
                        <a16:creationId xmlns:a16="http://schemas.microsoft.com/office/drawing/2014/main" id="{AA231439-8BDE-4E4A-B888-5C9D364C96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77" name="グループ化 776">
                <a:extLst>
                  <a:ext uri="{FF2B5EF4-FFF2-40B4-BE49-F238E27FC236}">
                    <a16:creationId xmlns:a16="http://schemas.microsoft.com/office/drawing/2014/main" id="{850A57BB-2DA9-44C3-98F8-72D6F62BC78E}"/>
                  </a:ext>
                </a:extLst>
              </p:cNvPr>
              <p:cNvGrpSpPr/>
              <p:nvPr/>
            </p:nvGrpSpPr>
            <p:grpSpPr>
              <a:xfrm>
                <a:off x="3127862" y="3042150"/>
                <a:ext cx="631338" cy="339392"/>
                <a:chOff x="2384912" y="1952107"/>
                <a:chExt cx="685922" cy="460606"/>
              </a:xfrm>
            </p:grpSpPr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5C73C753-BD22-4541-8A0D-E1E540DFF8DA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CB79807C-E498-48AD-B951-34E2902AB02B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7965FE18-7DCD-45C4-82ED-27C896D3DD30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06" name="グループ化 805">
                  <a:extLst>
                    <a:ext uri="{FF2B5EF4-FFF2-40B4-BE49-F238E27FC236}">
                      <a16:creationId xmlns:a16="http://schemas.microsoft.com/office/drawing/2014/main" id="{A5C58198-4D3B-4419-9E97-3AB6B3A0FD49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807" name="フリーフォーム: 図形 806">
                    <a:extLst>
                      <a:ext uri="{FF2B5EF4-FFF2-40B4-BE49-F238E27FC236}">
                        <a16:creationId xmlns:a16="http://schemas.microsoft.com/office/drawing/2014/main" id="{C7637A70-9B4B-48D5-AAF2-634540A75FF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8" name="フリーフォーム: 図形 807">
                    <a:extLst>
                      <a:ext uri="{FF2B5EF4-FFF2-40B4-BE49-F238E27FC236}">
                        <a16:creationId xmlns:a16="http://schemas.microsoft.com/office/drawing/2014/main" id="{B0E30B44-E516-4805-AEDD-8DF6D528CB1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9" name="フリーフォーム: 図形 808">
                    <a:extLst>
                      <a:ext uri="{FF2B5EF4-FFF2-40B4-BE49-F238E27FC236}">
                        <a16:creationId xmlns:a16="http://schemas.microsoft.com/office/drawing/2014/main" id="{F1AFE5B9-D7AD-4BED-B088-E7DA5B83E6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78" name="グループ化 777">
                <a:extLst>
                  <a:ext uri="{FF2B5EF4-FFF2-40B4-BE49-F238E27FC236}">
                    <a16:creationId xmlns:a16="http://schemas.microsoft.com/office/drawing/2014/main" id="{A71AB186-E2DB-462C-A01C-0706413BD364}"/>
                  </a:ext>
                </a:extLst>
              </p:cNvPr>
              <p:cNvGrpSpPr/>
              <p:nvPr/>
            </p:nvGrpSpPr>
            <p:grpSpPr>
              <a:xfrm>
                <a:off x="3184009" y="3322337"/>
                <a:ext cx="631338" cy="339392"/>
                <a:chOff x="2384912" y="1952107"/>
                <a:chExt cx="685922" cy="460606"/>
              </a:xfrm>
            </p:grpSpPr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4D500A40-4207-4481-8580-E7DE0A8C6897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8FE7D2F0-4CD0-4471-972F-178E5B349F17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81150B85-9EDD-41E5-B154-760C8C02B47D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99" name="グループ化 798">
                  <a:extLst>
                    <a:ext uri="{FF2B5EF4-FFF2-40B4-BE49-F238E27FC236}">
                      <a16:creationId xmlns:a16="http://schemas.microsoft.com/office/drawing/2014/main" id="{2DC7274A-3B9F-4F72-8155-10FF8E2E5F01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800" name="フリーフォーム: 図形 799">
                    <a:extLst>
                      <a:ext uri="{FF2B5EF4-FFF2-40B4-BE49-F238E27FC236}">
                        <a16:creationId xmlns:a16="http://schemas.microsoft.com/office/drawing/2014/main" id="{7422AC29-8278-4FAC-ABAB-FA895679183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1" name="フリーフォーム: 図形 800">
                    <a:extLst>
                      <a:ext uri="{FF2B5EF4-FFF2-40B4-BE49-F238E27FC236}">
                        <a16:creationId xmlns:a16="http://schemas.microsoft.com/office/drawing/2014/main" id="{2058B5D2-6197-40CD-BD49-01D08F2C4FA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2" name="フリーフォーム: 図形 801">
                    <a:extLst>
                      <a:ext uri="{FF2B5EF4-FFF2-40B4-BE49-F238E27FC236}">
                        <a16:creationId xmlns:a16="http://schemas.microsoft.com/office/drawing/2014/main" id="{074EF91A-A31F-4D02-891C-4B7172C8E77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79" name="グループ化 778">
                <a:extLst>
                  <a:ext uri="{FF2B5EF4-FFF2-40B4-BE49-F238E27FC236}">
                    <a16:creationId xmlns:a16="http://schemas.microsoft.com/office/drawing/2014/main" id="{0D0DCBAD-864A-42F7-9527-62D5FE2291B2}"/>
                  </a:ext>
                </a:extLst>
              </p:cNvPr>
              <p:cNvGrpSpPr/>
              <p:nvPr/>
            </p:nvGrpSpPr>
            <p:grpSpPr>
              <a:xfrm>
                <a:off x="3266845" y="3582113"/>
                <a:ext cx="631338" cy="339392"/>
                <a:chOff x="2384912" y="1952107"/>
                <a:chExt cx="685922" cy="460606"/>
              </a:xfrm>
            </p:grpSpPr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E6D9DCA3-8029-4AB4-A2DD-E89674BC76A4}"/>
                    </a:ext>
                  </a:extLst>
                </p:cNvPr>
                <p:cNvSpPr/>
                <p:nvPr/>
              </p:nvSpPr>
              <p:spPr>
                <a:xfrm>
                  <a:off x="2436017" y="1952107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29B09EA5-A8FC-48A9-9C98-16DF5D338DF0}"/>
                    </a:ext>
                  </a:extLst>
                </p:cNvPr>
                <p:cNvSpPr/>
                <p:nvPr/>
              </p:nvSpPr>
              <p:spPr>
                <a:xfrm>
                  <a:off x="2389675" y="1983913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A06DBD44-9D13-416F-A835-515565321EFA}"/>
                    </a:ext>
                  </a:extLst>
                </p:cNvPr>
                <p:cNvSpPr/>
                <p:nvPr/>
              </p:nvSpPr>
              <p:spPr>
                <a:xfrm>
                  <a:off x="2384912" y="2031538"/>
                  <a:ext cx="505926" cy="278274"/>
                </a:xfrm>
                <a:custGeom>
                  <a:avLst/>
                  <a:gdLst>
                    <a:gd name="connsiteX0" fmla="*/ 612168 w 1110571"/>
                    <a:gd name="connsiteY0" fmla="*/ 0 h 602020"/>
                    <a:gd name="connsiteX1" fmla="*/ 1045036 w 1110571"/>
                    <a:gd name="connsiteY1" fmla="*/ 88164 h 602020"/>
                    <a:gd name="connsiteX2" fmla="*/ 1110571 w 1110571"/>
                    <a:gd name="connsiteY2" fmla="*/ 127220 h 602020"/>
                    <a:gd name="connsiteX3" fmla="*/ 1094063 w 1110571"/>
                    <a:gd name="connsiteY3" fmla="*/ 168242 h 602020"/>
                    <a:gd name="connsiteX4" fmla="*/ 1072406 w 1110571"/>
                    <a:gd name="connsiteY4" fmla="*/ 172138 h 602020"/>
                    <a:gd name="connsiteX5" fmla="*/ 1059515 w 1110571"/>
                    <a:gd name="connsiteY5" fmla="*/ 179108 h 602020"/>
                    <a:gd name="connsiteX6" fmla="*/ 1055530 w 1110571"/>
                    <a:gd name="connsiteY6" fmla="*/ 176039 h 602020"/>
                    <a:gd name="connsiteX7" fmla="*/ 612168 w 1110571"/>
                    <a:gd name="connsiteY7" fmla="*/ 77492 h 602020"/>
                    <a:gd name="connsiteX8" fmla="*/ 77492 w 1110571"/>
                    <a:gd name="connsiteY8" fmla="*/ 301010 h 602020"/>
                    <a:gd name="connsiteX9" fmla="*/ 612168 w 1110571"/>
                    <a:gd name="connsiteY9" fmla="*/ 524528 h 602020"/>
                    <a:gd name="connsiteX10" fmla="*/ 990241 w 1110571"/>
                    <a:gd name="connsiteY10" fmla="*/ 459061 h 602020"/>
                    <a:gd name="connsiteX11" fmla="*/ 1052698 w 1110571"/>
                    <a:gd name="connsiteY11" fmla="*/ 427416 h 602020"/>
                    <a:gd name="connsiteX12" fmla="*/ 1072406 w 1110571"/>
                    <a:gd name="connsiteY12" fmla="*/ 438072 h 602020"/>
                    <a:gd name="connsiteX13" fmla="*/ 1094063 w 1110571"/>
                    <a:gd name="connsiteY13" fmla="*/ 441968 h 602020"/>
                    <a:gd name="connsiteX14" fmla="*/ 1107912 w 1110571"/>
                    <a:gd name="connsiteY14" fmla="*/ 476385 h 602020"/>
                    <a:gd name="connsiteX15" fmla="*/ 1045036 w 1110571"/>
                    <a:gd name="connsiteY15" fmla="*/ 513856 h 602020"/>
                    <a:gd name="connsiteX16" fmla="*/ 612168 w 1110571"/>
                    <a:gd name="connsiteY16" fmla="*/ 602020 h 602020"/>
                    <a:gd name="connsiteX17" fmla="*/ 0 w 1110571"/>
                    <a:gd name="connsiteY17" fmla="*/ 301010 h 602020"/>
                    <a:gd name="connsiteX18" fmla="*/ 612168 w 1110571"/>
                    <a:gd name="connsiteY18" fmla="*/ 0 h 60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10571" h="602020">
                      <a:moveTo>
                        <a:pt x="612168" y="0"/>
                      </a:moveTo>
                      <a:cubicBezTo>
                        <a:pt x="781214" y="0"/>
                        <a:pt x="934256" y="33692"/>
                        <a:pt x="1045036" y="88164"/>
                      </a:cubicBezTo>
                      <a:lnTo>
                        <a:pt x="1110571" y="127220"/>
                      </a:lnTo>
                      <a:lnTo>
                        <a:pt x="1094063" y="168242"/>
                      </a:lnTo>
                      <a:lnTo>
                        <a:pt x="1072406" y="172138"/>
                      </a:lnTo>
                      <a:lnTo>
                        <a:pt x="1059515" y="179108"/>
                      </a:lnTo>
                      <a:lnTo>
                        <a:pt x="1055530" y="176039"/>
                      </a:lnTo>
                      <a:cubicBezTo>
                        <a:pt x="959445" y="116583"/>
                        <a:pt x="796726" y="77492"/>
                        <a:pt x="612168" y="77492"/>
                      </a:cubicBezTo>
                      <a:cubicBezTo>
                        <a:pt x="316875" y="77492"/>
                        <a:pt x="77492" y="177564"/>
                        <a:pt x="77492" y="301010"/>
                      </a:cubicBezTo>
                      <a:cubicBezTo>
                        <a:pt x="77492" y="424456"/>
                        <a:pt x="316875" y="524528"/>
                        <a:pt x="612168" y="524528"/>
                      </a:cubicBezTo>
                      <a:cubicBezTo>
                        <a:pt x="759815" y="524528"/>
                        <a:pt x="893484" y="499510"/>
                        <a:pt x="990241" y="459061"/>
                      </a:cubicBezTo>
                      <a:lnTo>
                        <a:pt x="1052698" y="427416"/>
                      </a:lnTo>
                      <a:lnTo>
                        <a:pt x="1072406" y="438072"/>
                      </a:lnTo>
                      <a:lnTo>
                        <a:pt x="1094063" y="441968"/>
                      </a:lnTo>
                      <a:lnTo>
                        <a:pt x="1107912" y="476385"/>
                      </a:lnTo>
                      <a:lnTo>
                        <a:pt x="1045036" y="513856"/>
                      </a:lnTo>
                      <a:cubicBezTo>
                        <a:pt x="934256" y="568328"/>
                        <a:pt x="781214" y="602020"/>
                        <a:pt x="612168" y="602020"/>
                      </a:cubicBezTo>
                      <a:cubicBezTo>
                        <a:pt x="274077" y="602020"/>
                        <a:pt x="0" y="467253"/>
                        <a:pt x="0" y="301010"/>
                      </a:cubicBezTo>
                      <a:cubicBezTo>
                        <a:pt x="0" y="134767"/>
                        <a:pt x="274077" y="0"/>
                        <a:pt x="61216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92" name="グループ化 791">
                  <a:extLst>
                    <a:ext uri="{FF2B5EF4-FFF2-40B4-BE49-F238E27FC236}">
                      <a16:creationId xmlns:a16="http://schemas.microsoft.com/office/drawing/2014/main" id="{489102ED-2F26-4DAE-BD5C-7AEC2F5873B4}"/>
                    </a:ext>
                  </a:extLst>
                </p:cNvPr>
                <p:cNvGrpSpPr/>
                <p:nvPr/>
              </p:nvGrpSpPr>
              <p:grpSpPr>
                <a:xfrm>
                  <a:off x="2516085" y="2066463"/>
                  <a:ext cx="554749" cy="346250"/>
                  <a:chOff x="2516085" y="2089713"/>
                  <a:chExt cx="554749" cy="346250"/>
                </a:xfrm>
              </p:grpSpPr>
              <p:sp>
                <p:nvSpPr>
                  <p:cNvPr id="793" name="フリーフォーム: 図形 792">
                    <a:extLst>
                      <a:ext uri="{FF2B5EF4-FFF2-40B4-BE49-F238E27FC236}">
                        <a16:creationId xmlns:a16="http://schemas.microsoft.com/office/drawing/2014/main" id="{B0876F60-ACE4-465D-AF38-487E51EC071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6085" y="2089713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4" name="フリーフォーム: 図形 793">
                    <a:extLst>
                      <a:ext uri="{FF2B5EF4-FFF2-40B4-BE49-F238E27FC236}">
                        <a16:creationId xmlns:a16="http://schemas.microsoft.com/office/drawing/2014/main" id="{DC2EF210-1A88-4DF7-8779-FE1E738408F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64908" y="2123050"/>
                    <a:ext cx="505926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5" name="フリーフォーム: 図形 794">
                    <a:extLst>
                      <a:ext uri="{FF2B5EF4-FFF2-40B4-BE49-F238E27FC236}">
                        <a16:creationId xmlns:a16="http://schemas.microsoft.com/office/drawing/2014/main" id="{2078F358-1816-4AEE-ACB1-B6A18A0BFB6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72352" y="2157689"/>
                    <a:ext cx="476149" cy="278274"/>
                  </a:xfrm>
                  <a:custGeom>
                    <a:avLst/>
                    <a:gdLst>
                      <a:gd name="connsiteX0" fmla="*/ 612168 w 1110571"/>
                      <a:gd name="connsiteY0" fmla="*/ 0 h 602020"/>
                      <a:gd name="connsiteX1" fmla="*/ 1045036 w 1110571"/>
                      <a:gd name="connsiteY1" fmla="*/ 88164 h 602020"/>
                      <a:gd name="connsiteX2" fmla="*/ 1110571 w 1110571"/>
                      <a:gd name="connsiteY2" fmla="*/ 127220 h 602020"/>
                      <a:gd name="connsiteX3" fmla="*/ 1094063 w 1110571"/>
                      <a:gd name="connsiteY3" fmla="*/ 168242 h 602020"/>
                      <a:gd name="connsiteX4" fmla="*/ 1072406 w 1110571"/>
                      <a:gd name="connsiteY4" fmla="*/ 172138 h 602020"/>
                      <a:gd name="connsiteX5" fmla="*/ 1059515 w 1110571"/>
                      <a:gd name="connsiteY5" fmla="*/ 179108 h 602020"/>
                      <a:gd name="connsiteX6" fmla="*/ 1055530 w 1110571"/>
                      <a:gd name="connsiteY6" fmla="*/ 176039 h 602020"/>
                      <a:gd name="connsiteX7" fmla="*/ 612168 w 1110571"/>
                      <a:gd name="connsiteY7" fmla="*/ 77492 h 602020"/>
                      <a:gd name="connsiteX8" fmla="*/ 77492 w 1110571"/>
                      <a:gd name="connsiteY8" fmla="*/ 301010 h 602020"/>
                      <a:gd name="connsiteX9" fmla="*/ 612168 w 1110571"/>
                      <a:gd name="connsiteY9" fmla="*/ 524528 h 602020"/>
                      <a:gd name="connsiteX10" fmla="*/ 990241 w 1110571"/>
                      <a:gd name="connsiteY10" fmla="*/ 459061 h 602020"/>
                      <a:gd name="connsiteX11" fmla="*/ 1052698 w 1110571"/>
                      <a:gd name="connsiteY11" fmla="*/ 427416 h 602020"/>
                      <a:gd name="connsiteX12" fmla="*/ 1072406 w 1110571"/>
                      <a:gd name="connsiteY12" fmla="*/ 438072 h 602020"/>
                      <a:gd name="connsiteX13" fmla="*/ 1094063 w 1110571"/>
                      <a:gd name="connsiteY13" fmla="*/ 441968 h 602020"/>
                      <a:gd name="connsiteX14" fmla="*/ 1107912 w 1110571"/>
                      <a:gd name="connsiteY14" fmla="*/ 476385 h 602020"/>
                      <a:gd name="connsiteX15" fmla="*/ 1045036 w 1110571"/>
                      <a:gd name="connsiteY15" fmla="*/ 513856 h 602020"/>
                      <a:gd name="connsiteX16" fmla="*/ 612168 w 1110571"/>
                      <a:gd name="connsiteY16" fmla="*/ 602020 h 602020"/>
                      <a:gd name="connsiteX17" fmla="*/ 0 w 1110571"/>
                      <a:gd name="connsiteY17" fmla="*/ 301010 h 602020"/>
                      <a:gd name="connsiteX18" fmla="*/ 612168 w 1110571"/>
                      <a:gd name="connsiteY18" fmla="*/ 0 h 602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10571" h="602020">
                        <a:moveTo>
                          <a:pt x="612168" y="0"/>
                        </a:moveTo>
                        <a:cubicBezTo>
                          <a:pt x="781214" y="0"/>
                          <a:pt x="934256" y="33692"/>
                          <a:pt x="1045036" y="88164"/>
                        </a:cubicBezTo>
                        <a:lnTo>
                          <a:pt x="1110571" y="127220"/>
                        </a:lnTo>
                        <a:lnTo>
                          <a:pt x="1094063" y="168242"/>
                        </a:lnTo>
                        <a:lnTo>
                          <a:pt x="1072406" y="172138"/>
                        </a:lnTo>
                        <a:lnTo>
                          <a:pt x="1059515" y="179108"/>
                        </a:lnTo>
                        <a:lnTo>
                          <a:pt x="1055530" y="176039"/>
                        </a:lnTo>
                        <a:cubicBezTo>
                          <a:pt x="959445" y="116583"/>
                          <a:pt x="796726" y="77492"/>
                          <a:pt x="612168" y="77492"/>
                        </a:cubicBezTo>
                        <a:cubicBezTo>
                          <a:pt x="316875" y="77492"/>
                          <a:pt x="77492" y="177564"/>
                          <a:pt x="77492" y="301010"/>
                        </a:cubicBezTo>
                        <a:cubicBezTo>
                          <a:pt x="77492" y="424456"/>
                          <a:pt x="316875" y="524528"/>
                          <a:pt x="612168" y="524528"/>
                        </a:cubicBezTo>
                        <a:cubicBezTo>
                          <a:pt x="759815" y="524528"/>
                          <a:pt x="893484" y="499510"/>
                          <a:pt x="990241" y="459061"/>
                        </a:cubicBezTo>
                        <a:lnTo>
                          <a:pt x="1052698" y="427416"/>
                        </a:lnTo>
                        <a:lnTo>
                          <a:pt x="1072406" y="438072"/>
                        </a:lnTo>
                        <a:lnTo>
                          <a:pt x="1094063" y="441968"/>
                        </a:lnTo>
                        <a:lnTo>
                          <a:pt x="1107912" y="476385"/>
                        </a:lnTo>
                        <a:lnTo>
                          <a:pt x="1045036" y="513856"/>
                        </a:lnTo>
                        <a:cubicBezTo>
                          <a:pt x="934256" y="568328"/>
                          <a:pt x="781214" y="602020"/>
                          <a:pt x="612168" y="602020"/>
                        </a:cubicBezTo>
                        <a:cubicBezTo>
                          <a:pt x="274077" y="602020"/>
                          <a:pt x="0" y="467253"/>
                          <a:pt x="0" y="301010"/>
                        </a:cubicBezTo>
                        <a:cubicBezTo>
                          <a:pt x="0" y="134767"/>
                          <a:pt x="274077" y="0"/>
                          <a:pt x="612168" y="0"/>
                        </a:cubicBezTo>
                        <a:close/>
                      </a:path>
                    </a:pathLst>
                  </a:custGeom>
                  <a:pattFill prst="pct90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80" name="グループ化 779">
                <a:extLst>
                  <a:ext uri="{FF2B5EF4-FFF2-40B4-BE49-F238E27FC236}">
                    <a16:creationId xmlns:a16="http://schemas.microsoft.com/office/drawing/2014/main" id="{C5B5ED86-DE97-45D8-A10D-06F81F7E576C}"/>
                  </a:ext>
                </a:extLst>
              </p:cNvPr>
              <p:cNvGrpSpPr/>
              <p:nvPr/>
            </p:nvGrpSpPr>
            <p:grpSpPr>
              <a:xfrm>
                <a:off x="1037840" y="3794125"/>
                <a:ext cx="3267460" cy="450850"/>
                <a:chOff x="1037840" y="3794125"/>
                <a:chExt cx="3267460" cy="450850"/>
              </a:xfrm>
            </p:grpSpPr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9D4DFDAA-8382-4398-AE11-8C9F7014B31F}"/>
                    </a:ext>
                  </a:extLst>
                </p:cNvPr>
                <p:cNvSpPr/>
                <p:nvPr/>
              </p:nvSpPr>
              <p:spPr>
                <a:xfrm>
                  <a:off x="1037840" y="3794125"/>
                  <a:ext cx="3267460" cy="450850"/>
                </a:xfrm>
                <a:custGeom>
                  <a:avLst/>
                  <a:gdLst>
                    <a:gd name="connsiteX0" fmla="*/ 78318 w 3267460"/>
                    <a:gd name="connsiteY0" fmla="*/ 0 h 450850"/>
                    <a:gd name="connsiteX1" fmla="*/ 3189142 w 3267460"/>
                    <a:gd name="connsiteY1" fmla="*/ 0 h 450850"/>
                    <a:gd name="connsiteX2" fmla="*/ 3248410 w 3267460"/>
                    <a:gd name="connsiteY2" fmla="*/ 59268 h 450850"/>
                    <a:gd name="connsiteX3" fmla="*/ 3248410 w 3267460"/>
                    <a:gd name="connsiteY3" fmla="*/ 111469 h 450850"/>
                    <a:gd name="connsiteX4" fmla="*/ 3250101 w 3267460"/>
                    <a:gd name="connsiteY4" fmla="*/ 112609 h 450850"/>
                    <a:gd name="connsiteX5" fmla="*/ 3267460 w 3267460"/>
                    <a:gd name="connsiteY5" fmla="*/ 154518 h 450850"/>
                    <a:gd name="connsiteX6" fmla="*/ 3267460 w 3267460"/>
                    <a:gd name="connsiteY6" fmla="*/ 391582 h 450850"/>
                    <a:gd name="connsiteX7" fmla="*/ 3208192 w 3267460"/>
                    <a:gd name="connsiteY7" fmla="*/ 450850 h 450850"/>
                    <a:gd name="connsiteX8" fmla="*/ 59268 w 3267460"/>
                    <a:gd name="connsiteY8" fmla="*/ 450850 h 450850"/>
                    <a:gd name="connsiteX9" fmla="*/ 0 w 3267460"/>
                    <a:gd name="connsiteY9" fmla="*/ 391582 h 450850"/>
                    <a:gd name="connsiteX10" fmla="*/ 0 w 3267460"/>
                    <a:gd name="connsiteY10" fmla="*/ 154518 h 450850"/>
                    <a:gd name="connsiteX11" fmla="*/ 17359 w 3267460"/>
                    <a:gd name="connsiteY11" fmla="*/ 112609 h 450850"/>
                    <a:gd name="connsiteX12" fmla="*/ 19050 w 3267460"/>
                    <a:gd name="connsiteY12" fmla="*/ 111469 h 450850"/>
                    <a:gd name="connsiteX13" fmla="*/ 19050 w 3267460"/>
                    <a:gd name="connsiteY13" fmla="*/ 59268 h 450850"/>
                    <a:gd name="connsiteX14" fmla="*/ 78318 w 3267460"/>
                    <a:gd name="connsiteY14" fmla="*/ 0 h 450850"/>
                    <a:gd name="connsiteX0" fmla="*/ 78318 w 3267460"/>
                    <a:gd name="connsiteY0" fmla="*/ 0 h 450850"/>
                    <a:gd name="connsiteX1" fmla="*/ 3189142 w 3267460"/>
                    <a:gd name="connsiteY1" fmla="*/ 0 h 450850"/>
                    <a:gd name="connsiteX2" fmla="*/ 3248410 w 3267460"/>
                    <a:gd name="connsiteY2" fmla="*/ 59268 h 450850"/>
                    <a:gd name="connsiteX3" fmla="*/ 3248410 w 3267460"/>
                    <a:gd name="connsiteY3" fmla="*/ 111469 h 450850"/>
                    <a:gd name="connsiteX4" fmla="*/ 3250101 w 3267460"/>
                    <a:gd name="connsiteY4" fmla="*/ 112609 h 450850"/>
                    <a:gd name="connsiteX5" fmla="*/ 3267460 w 3267460"/>
                    <a:gd name="connsiteY5" fmla="*/ 154518 h 450850"/>
                    <a:gd name="connsiteX6" fmla="*/ 3267460 w 3267460"/>
                    <a:gd name="connsiteY6" fmla="*/ 391582 h 450850"/>
                    <a:gd name="connsiteX7" fmla="*/ 3208192 w 3267460"/>
                    <a:gd name="connsiteY7" fmla="*/ 450850 h 450850"/>
                    <a:gd name="connsiteX8" fmla="*/ 59268 w 3267460"/>
                    <a:gd name="connsiteY8" fmla="*/ 450850 h 450850"/>
                    <a:gd name="connsiteX9" fmla="*/ 0 w 3267460"/>
                    <a:gd name="connsiteY9" fmla="*/ 391582 h 450850"/>
                    <a:gd name="connsiteX10" fmla="*/ 0 w 3267460"/>
                    <a:gd name="connsiteY10" fmla="*/ 154518 h 450850"/>
                    <a:gd name="connsiteX11" fmla="*/ 17359 w 3267460"/>
                    <a:gd name="connsiteY11" fmla="*/ 112609 h 450850"/>
                    <a:gd name="connsiteX12" fmla="*/ 19050 w 3267460"/>
                    <a:gd name="connsiteY12" fmla="*/ 59268 h 450850"/>
                    <a:gd name="connsiteX13" fmla="*/ 78318 w 3267460"/>
                    <a:gd name="connsiteY13" fmla="*/ 0 h 450850"/>
                    <a:gd name="connsiteX0" fmla="*/ 78318 w 3267460"/>
                    <a:gd name="connsiteY0" fmla="*/ 0 h 450850"/>
                    <a:gd name="connsiteX1" fmla="*/ 3189142 w 3267460"/>
                    <a:gd name="connsiteY1" fmla="*/ 0 h 450850"/>
                    <a:gd name="connsiteX2" fmla="*/ 3248410 w 3267460"/>
                    <a:gd name="connsiteY2" fmla="*/ 59268 h 450850"/>
                    <a:gd name="connsiteX3" fmla="*/ 3248410 w 3267460"/>
                    <a:gd name="connsiteY3" fmla="*/ 111469 h 450850"/>
                    <a:gd name="connsiteX4" fmla="*/ 3250101 w 3267460"/>
                    <a:gd name="connsiteY4" fmla="*/ 112609 h 450850"/>
                    <a:gd name="connsiteX5" fmla="*/ 3267460 w 3267460"/>
                    <a:gd name="connsiteY5" fmla="*/ 154518 h 450850"/>
                    <a:gd name="connsiteX6" fmla="*/ 3267460 w 3267460"/>
                    <a:gd name="connsiteY6" fmla="*/ 391582 h 450850"/>
                    <a:gd name="connsiteX7" fmla="*/ 3208192 w 3267460"/>
                    <a:gd name="connsiteY7" fmla="*/ 450850 h 450850"/>
                    <a:gd name="connsiteX8" fmla="*/ 59268 w 3267460"/>
                    <a:gd name="connsiteY8" fmla="*/ 450850 h 450850"/>
                    <a:gd name="connsiteX9" fmla="*/ 0 w 3267460"/>
                    <a:gd name="connsiteY9" fmla="*/ 391582 h 450850"/>
                    <a:gd name="connsiteX10" fmla="*/ 0 w 3267460"/>
                    <a:gd name="connsiteY10" fmla="*/ 154518 h 450850"/>
                    <a:gd name="connsiteX11" fmla="*/ 19050 w 3267460"/>
                    <a:gd name="connsiteY11" fmla="*/ 59268 h 450850"/>
                    <a:gd name="connsiteX12" fmla="*/ 78318 w 3267460"/>
                    <a:gd name="connsiteY12" fmla="*/ 0 h 450850"/>
                    <a:gd name="connsiteX0" fmla="*/ 78318 w 3267460"/>
                    <a:gd name="connsiteY0" fmla="*/ 0 h 450850"/>
                    <a:gd name="connsiteX1" fmla="*/ 3189142 w 3267460"/>
                    <a:gd name="connsiteY1" fmla="*/ 0 h 450850"/>
                    <a:gd name="connsiteX2" fmla="*/ 3248410 w 3267460"/>
                    <a:gd name="connsiteY2" fmla="*/ 59268 h 450850"/>
                    <a:gd name="connsiteX3" fmla="*/ 3248410 w 3267460"/>
                    <a:gd name="connsiteY3" fmla="*/ 111469 h 450850"/>
                    <a:gd name="connsiteX4" fmla="*/ 3267460 w 3267460"/>
                    <a:gd name="connsiteY4" fmla="*/ 154518 h 450850"/>
                    <a:gd name="connsiteX5" fmla="*/ 3267460 w 3267460"/>
                    <a:gd name="connsiteY5" fmla="*/ 391582 h 450850"/>
                    <a:gd name="connsiteX6" fmla="*/ 3208192 w 3267460"/>
                    <a:gd name="connsiteY6" fmla="*/ 450850 h 450850"/>
                    <a:gd name="connsiteX7" fmla="*/ 59268 w 3267460"/>
                    <a:gd name="connsiteY7" fmla="*/ 450850 h 450850"/>
                    <a:gd name="connsiteX8" fmla="*/ 0 w 3267460"/>
                    <a:gd name="connsiteY8" fmla="*/ 391582 h 450850"/>
                    <a:gd name="connsiteX9" fmla="*/ 0 w 3267460"/>
                    <a:gd name="connsiteY9" fmla="*/ 154518 h 450850"/>
                    <a:gd name="connsiteX10" fmla="*/ 19050 w 3267460"/>
                    <a:gd name="connsiteY10" fmla="*/ 59268 h 450850"/>
                    <a:gd name="connsiteX11" fmla="*/ 78318 w 3267460"/>
                    <a:gd name="connsiteY11" fmla="*/ 0 h 450850"/>
                    <a:gd name="connsiteX0" fmla="*/ 78318 w 3267460"/>
                    <a:gd name="connsiteY0" fmla="*/ 0 h 450850"/>
                    <a:gd name="connsiteX1" fmla="*/ 3189142 w 3267460"/>
                    <a:gd name="connsiteY1" fmla="*/ 0 h 450850"/>
                    <a:gd name="connsiteX2" fmla="*/ 3248410 w 3267460"/>
                    <a:gd name="connsiteY2" fmla="*/ 59268 h 450850"/>
                    <a:gd name="connsiteX3" fmla="*/ 3267460 w 3267460"/>
                    <a:gd name="connsiteY3" fmla="*/ 154518 h 450850"/>
                    <a:gd name="connsiteX4" fmla="*/ 3267460 w 3267460"/>
                    <a:gd name="connsiteY4" fmla="*/ 391582 h 450850"/>
                    <a:gd name="connsiteX5" fmla="*/ 3208192 w 3267460"/>
                    <a:gd name="connsiteY5" fmla="*/ 450850 h 450850"/>
                    <a:gd name="connsiteX6" fmla="*/ 59268 w 3267460"/>
                    <a:gd name="connsiteY6" fmla="*/ 450850 h 450850"/>
                    <a:gd name="connsiteX7" fmla="*/ 0 w 3267460"/>
                    <a:gd name="connsiteY7" fmla="*/ 391582 h 450850"/>
                    <a:gd name="connsiteX8" fmla="*/ 0 w 3267460"/>
                    <a:gd name="connsiteY8" fmla="*/ 154518 h 450850"/>
                    <a:gd name="connsiteX9" fmla="*/ 19050 w 3267460"/>
                    <a:gd name="connsiteY9" fmla="*/ 59268 h 450850"/>
                    <a:gd name="connsiteX10" fmla="*/ 78318 w 3267460"/>
                    <a:gd name="connsiteY10" fmla="*/ 0 h 450850"/>
                    <a:gd name="connsiteX0" fmla="*/ 78318 w 3267460"/>
                    <a:gd name="connsiteY0" fmla="*/ 0 h 450850"/>
                    <a:gd name="connsiteX1" fmla="*/ 3189142 w 3267460"/>
                    <a:gd name="connsiteY1" fmla="*/ 0 h 450850"/>
                    <a:gd name="connsiteX2" fmla="*/ 3248410 w 3267460"/>
                    <a:gd name="connsiteY2" fmla="*/ 59268 h 450850"/>
                    <a:gd name="connsiteX3" fmla="*/ 3267460 w 3267460"/>
                    <a:gd name="connsiteY3" fmla="*/ 154518 h 450850"/>
                    <a:gd name="connsiteX4" fmla="*/ 3267460 w 3267460"/>
                    <a:gd name="connsiteY4" fmla="*/ 391582 h 450850"/>
                    <a:gd name="connsiteX5" fmla="*/ 3208192 w 3267460"/>
                    <a:gd name="connsiteY5" fmla="*/ 450850 h 450850"/>
                    <a:gd name="connsiteX6" fmla="*/ 59268 w 3267460"/>
                    <a:gd name="connsiteY6" fmla="*/ 450850 h 450850"/>
                    <a:gd name="connsiteX7" fmla="*/ 0 w 3267460"/>
                    <a:gd name="connsiteY7" fmla="*/ 391582 h 450850"/>
                    <a:gd name="connsiteX8" fmla="*/ 0 w 3267460"/>
                    <a:gd name="connsiteY8" fmla="*/ 154518 h 450850"/>
                    <a:gd name="connsiteX9" fmla="*/ 19050 w 3267460"/>
                    <a:gd name="connsiteY9" fmla="*/ 59268 h 450850"/>
                    <a:gd name="connsiteX10" fmla="*/ 78318 w 3267460"/>
                    <a:gd name="connsiteY10" fmla="*/ 0 h 450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67460" h="450850">
                      <a:moveTo>
                        <a:pt x="78318" y="0"/>
                      </a:moveTo>
                      <a:lnTo>
                        <a:pt x="3189142" y="0"/>
                      </a:lnTo>
                      <a:cubicBezTo>
                        <a:pt x="3221875" y="0"/>
                        <a:pt x="3248410" y="26535"/>
                        <a:pt x="3248410" y="59268"/>
                      </a:cubicBezTo>
                      <a:lnTo>
                        <a:pt x="3267460" y="154518"/>
                      </a:lnTo>
                      <a:lnTo>
                        <a:pt x="3267460" y="391582"/>
                      </a:lnTo>
                      <a:cubicBezTo>
                        <a:pt x="3267460" y="424315"/>
                        <a:pt x="3240925" y="450850"/>
                        <a:pt x="3208192" y="450850"/>
                      </a:cubicBezTo>
                      <a:lnTo>
                        <a:pt x="59268" y="450850"/>
                      </a:lnTo>
                      <a:cubicBezTo>
                        <a:pt x="26535" y="450850"/>
                        <a:pt x="0" y="424315"/>
                        <a:pt x="0" y="391582"/>
                      </a:cubicBezTo>
                      <a:lnTo>
                        <a:pt x="0" y="154518"/>
                      </a:lnTo>
                      <a:lnTo>
                        <a:pt x="19050" y="59268"/>
                      </a:lnTo>
                      <a:cubicBezTo>
                        <a:pt x="19050" y="26535"/>
                        <a:pt x="45585" y="0"/>
                        <a:pt x="78318" y="0"/>
                      </a:cubicBezTo>
                      <a:close/>
                    </a:path>
                  </a:pathLst>
                </a:custGeom>
                <a:pattFill prst="wdUpDiag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2" name="四角形: 角を丸くする 781">
                  <a:extLst>
                    <a:ext uri="{FF2B5EF4-FFF2-40B4-BE49-F238E27FC236}">
                      <a16:creationId xmlns:a16="http://schemas.microsoft.com/office/drawing/2014/main" id="{400FB729-0CB8-4A85-A132-E78ABD68EB16}"/>
                    </a:ext>
                  </a:extLst>
                </p:cNvPr>
                <p:cNvSpPr/>
                <p:nvPr/>
              </p:nvSpPr>
              <p:spPr>
                <a:xfrm>
                  <a:off x="1037840" y="3889375"/>
                  <a:ext cx="3267460" cy="35560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83" name="グループ化 782">
                  <a:extLst>
                    <a:ext uri="{FF2B5EF4-FFF2-40B4-BE49-F238E27FC236}">
                      <a16:creationId xmlns:a16="http://schemas.microsoft.com/office/drawing/2014/main" id="{4F07B18D-7B6F-4763-9BB5-DE3E96C7335E}"/>
                    </a:ext>
                  </a:extLst>
                </p:cNvPr>
                <p:cNvGrpSpPr/>
                <p:nvPr/>
              </p:nvGrpSpPr>
              <p:grpSpPr>
                <a:xfrm>
                  <a:off x="4058418" y="4010025"/>
                  <a:ext cx="141810" cy="153158"/>
                  <a:chOff x="4546697" y="3874296"/>
                  <a:chExt cx="862085" cy="931073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787" name="フリーフォーム: 図形 786">
                    <a:extLst>
                      <a:ext uri="{FF2B5EF4-FFF2-40B4-BE49-F238E27FC236}">
                        <a16:creationId xmlns:a16="http://schemas.microsoft.com/office/drawing/2014/main" id="{7C4D657C-893A-4E1B-A554-D1F987BB87EC}"/>
                      </a:ext>
                    </a:extLst>
                  </p:cNvPr>
                  <p:cNvSpPr/>
                  <p:nvPr/>
                </p:nvSpPr>
                <p:spPr>
                  <a:xfrm flipH="1">
                    <a:off x="4546697" y="3874296"/>
                    <a:ext cx="858052" cy="931073"/>
                  </a:xfrm>
                  <a:custGeom>
                    <a:avLst/>
                    <a:gdLst>
                      <a:gd name="connsiteX0" fmla="*/ 727035 w 858052"/>
                      <a:gd name="connsiteY0" fmla="*/ 0 h 931073"/>
                      <a:gd name="connsiteX1" fmla="*/ 202987 w 858052"/>
                      <a:gd name="connsiteY1" fmla="*/ 0 h 931073"/>
                      <a:gd name="connsiteX2" fmla="*/ 167145 w 858052"/>
                      <a:gd name="connsiteY2" fmla="*/ 8783 h 931073"/>
                      <a:gd name="connsiteX3" fmla="*/ 155851 w 858052"/>
                      <a:gd name="connsiteY3" fmla="*/ 22253 h 931073"/>
                      <a:gd name="connsiteX4" fmla="*/ 116626 w 858052"/>
                      <a:gd name="connsiteY4" fmla="*/ 74130 h 931073"/>
                      <a:gd name="connsiteX5" fmla="*/ 1801 w 858052"/>
                      <a:gd name="connsiteY5" fmla="*/ 308342 h 931073"/>
                      <a:gd name="connsiteX6" fmla="*/ 1801 w 858052"/>
                      <a:gd name="connsiteY6" fmla="*/ 719317 h 931073"/>
                      <a:gd name="connsiteX7" fmla="*/ 212071 w 858052"/>
                      <a:gd name="connsiteY7" fmla="*/ 929585 h 931073"/>
                      <a:gd name="connsiteX8" fmla="*/ 537033 w 858052"/>
                      <a:gd name="connsiteY8" fmla="*/ 929585 h 931073"/>
                      <a:gd name="connsiteX9" fmla="*/ 838641 w 858052"/>
                      <a:gd name="connsiteY9" fmla="*/ 619502 h 931073"/>
                      <a:gd name="connsiteX10" fmla="*/ 855088 w 858052"/>
                      <a:gd name="connsiteY10" fmla="*/ 593342 h 931073"/>
                      <a:gd name="connsiteX11" fmla="*/ 858052 w 858052"/>
                      <a:gd name="connsiteY11" fmla="*/ 555589 h 931073"/>
                      <a:gd name="connsiteX12" fmla="*/ 858052 w 858052"/>
                      <a:gd name="connsiteY12" fmla="*/ 128979 h 931073"/>
                      <a:gd name="connsiteX13" fmla="*/ 727035 w 858052"/>
                      <a:gd name="connsiteY13" fmla="*/ 0 h 9310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58052" h="931073">
                        <a:moveTo>
                          <a:pt x="727035" y="0"/>
                        </a:moveTo>
                        <a:lnTo>
                          <a:pt x="202987" y="0"/>
                        </a:lnTo>
                        <a:lnTo>
                          <a:pt x="167145" y="8783"/>
                        </a:lnTo>
                        <a:lnTo>
                          <a:pt x="155851" y="22253"/>
                        </a:lnTo>
                        <a:cubicBezTo>
                          <a:pt x="143379" y="38600"/>
                          <a:pt x="130556" y="56216"/>
                          <a:pt x="116626" y="74130"/>
                        </a:cubicBezTo>
                        <a:cubicBezTo>
                          <a:pt x="60906" y="145787"/>
                          <a:pt x="5853" y="186522"/>
                          <a:pt x="1801" y="308342"/>
                        </a:cubicBezTo>
                        <a:cubicBezTo>
                          <a:pt x="-2250" y="430162"/>
                          <a:pt x="1801" y="582325"/>
                          <a:pt x="1801" y="719317"/>
                        </a:cubicBezTo>
                        <a:cubicBezTo>
                          <a:pt x="1801" y="835448"/>
                          <a:pt x="95939" y="929585"/>
                          <a:pt x="212071" y="929585"/>
                        </a:cubicBezTo>
                        <a:cubicBezTo>
                          <a:pt x="320393" y="929585"/>
                          <a:pt x="372201" y="932933"/>
                          <a:pt x="537033" y="929585"/>
                        </a:cubicBezTo>
                        <a:cubicBezTo>
                          <a:pt x="701865" y="926238"/>
                          <a:pt x="790482" y="696668"/>
                          <a:pt x="838641" y="619502"/>
                        </a:cubicBezTo>
                        <a:lnTo>
                          <a:pt x="855088" y="593342"/>
                        </a:lnTo>
                        <a:lnTo>
                          <a:pt x="858052" y="555589"/>
                        </a:lnTo>
                        <a:lnTo>
                          <a:pt x="858052" y="128979"/>
                        </a:lnTo>
                        <a:cubicBezTo>
                          <a:pt x="858052" y="57746"/>
                          <a:pt x="799394" y="0"/>
                          <a:pt x="727035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8" name="四角形: 上の 2 つの角を丸める 787">
                    <a:extLst>
                      <a:ext uri="{FF2B5EF4-FFF2-40B4-BE49-F238E27FC236}">
                        <a16:creationId xmlns:a16="http://schemas.microsoft.com/office/drawing/2014/main" id="{600FC972-CD47-449D-90AF-E93A3B47AF90}"/>
                      </a:ext>
                    </a:extLst>
                  </p:cNvPr>
                  <p:cNvSpPr/>
                  <p:nvPr/>
                </p:nvSpPr>
                <p:spPr>
                  <a:xfrm flipH="1">
                    <a:off x="4663281" y="4058391"/>
                    <a:ext cx="745501" cy="745495"/>
                  </a:xfrm>
                  <a:prstGeom prst="round2SameRect">
                    <a:avLst>
                      <a:gd name="adj1" fmla="val 16667"/>
                      <a:gd name="adj2" fmla="val 28205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84" name="グループ化 783">
                  <a:extLst>
                    <a:ext uri="{FF2B5EF4-FFF2-40B4-BE49-F238E27FC236}">
                      <a16:creationId xmlns:a16="http://schemas.microsoft.com/office/drawing/2014/main" id="{166ABCA5-221A-4225-803C-8F7D340547FD}"/>
                    </a:ext>
                  </a:extLst>
                </p:cNvPr>
                <p:cNvGrpSpPr/>
                <p:nvPr/>
              </p:nvGrpSpPr>
              <p:grpSpPr>
                <a:xfrm flipH="1">
                  <a:off x="1149648" y="4010025"/>
                  <a:ext cx="141810" cy="153158"/>
                  <a:chOff x="4546697" y="3874296"/>
                  <a:chExt cx="862085" cy="931073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785" name="フリーフォーム: 図形 784">
                    <a:extLst>
                      <a:ext uri="{FF2B5EF4-FFF2-40B4-BE49-F238E27FC236}">
                        <a16:creationId xmlns:a16="http://schemas.microsoft.com/office/drawing/2014/main" id="{C4594B37-53E9-4EC7-A304-801F88E2F581}"/>
                      </a:ext>
                    </a:extLst>
                  </p:cNvPr>
                  <p:cNvSpPr/>
                  <p:nvPr/>
                </p:nvSpPr>
                <p:spPr>
                  <a:xfrm flipH="1">
                    <a:off x="4546697" y="3874296"/>
                    <a:ext cx="858052" cy="931073"/>
                  </a:xfrm>
                  <a:custGeom>
                    <a:avLst/>
                    <a:gdLst>
                      <a:gd name="connsiteX0" fmla="*/ 727035 w 858052"/>
                      <a:gd name="connsiteY0" fmla="*/ 0 h 931073"/>
                      <a:gd name="connsiteX1" fmla="*/ 202987 w 858052"/>
                      <a:gd name="connsiteY1" fmla="*/ 0 h 931073"/>
                      <a:gd name="connsiteX2" fmla="*/ 167145 w 858052"/>
                      <a:gd name="connsiteY2" fmla="*/ 8783 h 931073"/>
                      <a:gd name="connsiteX3" fmla="*/ 155851 w 858052"/>
                      <a:gd name="connsiteY3" fmla="*/ 22253 h 931073"/>
                      <a:gd name="connsiteX4" fmla="*/ 116626 w 858052"/>
                      <a:gd name="connsiteY4" fmla="*/ 74130 h 931073"/>
                      <a:gd name="connsiteX5" fmla="*/ 1801 w 858052"/>
                      <a:gd name="connsiteY5" fmla="*/ 308342 h 931073"/>
                      <a:gd name="connsiteX6" fmla="*/ 1801 w 858052"/>
                      <a:gd name="connsiteY6" fmla="*/ 719317 h 931073"/>
                      <a:gd name="connsiteX7" fmla="*/ 212071 w 858052"/>
                      <a:gd name="connsiteY7" fmla="*/ 929585 h 931073"/>
                      <a:gd name="connsiteX8" fmla="*/ 537033 w 858052"/>
                      <a:gd name="connsiteY8" fmla="*/ 929585 h 931073"/>
                      <a:gd name="connsiteX9" fmla="*/ 838641 w 858052"/>
                      <a:gd name="connsiteY9" fmla="*/ 619502 h 931073"/>
                      <a:gd name="connsiteX10" fmla="*/ 855088 w 858052"/>
                      <a:gd name="connsiteY10" fmla="*/ 593342 h 931073"/>
                      <a:gd name="connsiteX11" fmla="*/ 858052 w 858052"/>
                      <a:gd name="connsiteY11" fmla="*/ 555589 h 931073"/>
                      <a:gd name="connsiteX12" fmla="*/ 858052 w 858052"/>
                      <a:gd name="connsiteY12" fmla="*/ 128979 h 931073"/>
                      <a:gd name="connsiteX13" fmla="*/ 727035 w 858052"/>
                      <a:gd name="connsiteY13" fmla="*/ 0 h 9310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58052" h="931073">
                        <a:moveTo>
                          <a:pt x="727035" y="0"/>
                        </a:moveTo>
                        <a:lnTo>
                          <a:pt x="202987" y="0"/>
                        </a:lnTo>
                        <a:lnTo>
                          <a:pt x="167145" y="8783"/>
                        </a:lnTo>
                        <a:lnTo>
                          <a:pt x="155851" y="22253"/>
                        </a:lnTo>
                        <a:cubicBezTo>
                          <a:pt x="143379" y="38600"/>
                          <a:pt x="130556" y="56216"/>
                          <a:pt x="116626" y="74130"/>
                        </a:cubicBezTo>
                        <a:cubicBezTo>
                          <a:pt x="60906" y="145787"/>
                          <a:pt x="5853" y="186522"/>
                          <a:pt x="1801" y="308342"/>
                        </a:cubicBezTo>
                        <a:cubicBezTo>
                          <a:pt x="-2250" y="430162"/>
                          <a:pt x="1801" y="582325"/>
                          <a:pt x="1801" y="719317"/>
                        </a:cubicBezTo>
                        <a:cubicBezTo>
                          <a:pt x="1801" y="835448"/>
                          <a:pt x="95939" y="929585"/>
                          <a:pt x="212071" y="929585"/>
                        </a:cubicBezTo>
                        <a:cubicBezTo>
                          <a:pt x="320393" y="929585"/>
                          <a:pt x="372201" y="932933"/>
                          <a:pt x="537033" y="929585"/>
                        </a:cubicBezTo>
                        <a:cubicBezTo>
                          <a:pt x="701865" y="926238"/>
                          <a:pt x="790482" y="696668"/>
                          <a:pt x="838641" y="619502"/>
                        </a:cubicBezTo>
                        <a:lnTo>
                          <a:pt x="855088" y="593342"/>
                        </a:lnTo>
                        <a:lnTo>
                          <a:pt x="858052" y="555589"/>
                        </a:lnTo>
                        <a:lnTo>
                          <a:pt x="858052" y="128979"/>
                        </a:lnTo>
                        <a:cubicBezTo>
                          <a:pt x="858052" y="57746"/>
                          <a:pt x="799394" y="0"/>
                          <a:pt x="727035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6" name="四角形: 上の 2 つの角を丸める 785">
                    <a:extLst>
                      <a:ext uri="{FF2B5EF4-FFF2-40B4-BE49-F238E27FC236}">
                        <a16:creationId xmlns:a16="http://schemas.microsoft.com/office/drawing/2014/main" id="{20015436-13C2-4735-8EBB-780D13DA8A39}"/>
                      </a:ext>
                    </a:extLst>
                  </p:cNvPr>
                  <p:cNvSpPr/>
                  <p:nvPr/>
                </p:nvSpPr>
                <p:spPr>
                  <a:xfrm flipH="1">
                    <a:off x="4663281" y="4058391"/>
                    <a:ext cx="745501" cy="745495"/>
                  </a:xfrm>
                  <a:prstGeom prst="round2SameRect">
                    <a:avLst>
                      <a:gd name="adj1" fmla="val 16667"/>
                      <a:gd name="adj2" fmla="val 28205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9617723D-FA86-4C34-8D41-ED3CA0B68764}"/>
                </a:ext>
              </a:extLst>
            </p:cNvPr>
            <p:cNvGrpSpPr/>
            <p:nvPr/>
          </p:nvGrpSpPr>
          <p:grpSpPr>
            <a:xfrm>
              <a:off x="3018728" y="3962605"/>
              <a:ext cx="981772" cy="893058"/>
              <a:chOff x="992315" y="4785011"/>
              <a:chExt cx="1483440" cy="1349395"/>
            </a:xfrm>
          </p:grpSpPr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10522C86-DEBC-40F0-BD3C-9F679CDC0F80}"/>
                  </a:ext>
                </a:extLst>
              </p:cNvPr>
              <p:cNvGrpSpPr/>
              <p:nvPr/>
            </p:nvGrpSpPr>
            <p:grpSpPr>
              <a:xfrm>
                <a:off x="992315" y="4785011"/>
                <a:ext cx="1483440" cy="1349395"/>
                <a:chOff x="663909" y="1291206"/>
                <a:chExt cx="3321170" cy="3021066"/>
              </a:xfrm>
            </p:grpSpPr>
            <p:sp>
              <p:nvSpPr>
                <p:cNvPr id="758" name="楕円 3">
                  <a:extLst>
                    <a:ext uri="{FF2B5EF4-FFF2-40B4-BE49-F238E27FC236}">
                      <a16:creationId xmlns:a16="http://schemas.microsoft.com/office/drawing/2014/main" id="{F8440340-7419-48EF-82D6-964E5D09F2D6}"/>
                    </a:ext>
                  </a:extLst>
                </p:cNvPr>
                <p:cNvSpPr/>
                <p:nvPr/>
              </p:nvSpPr>
              <p:spPr>
                <a:xfrm flipV="1">
                  <a:off x="1664573" y="3380620"/>
                  <a:ext cx="1319842" cy="931652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45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/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9" name="楕円 3">
                  <a:extLst>
                    <a:ext uri="{FF2B5EF4-FFF2-40B4-BE49-F238E27FC236}">
                      <a16:creationId xmlns:a16="http://schemas.microsoft.com/office/drawing/2014/main" id="{8C966930-965D-430A-9FDD-6535866CED19}"/>
                    </a:ext>
                  </a:extLst>
                </p:cNvPr>
                <p:cNvSpPr/>
                <p:nvPr/>
              </p:nvSpPr>
              <p:spPr>
                <a:xfrm>
                  <a:off x="663909" y="1291206"/>
                  <a:ext cx="3321170" cy="2717321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45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/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0" name="楕円 759">
                  <a:extLst>
                    <a:ext uri="{FF2B5EF4-FFF2-40B4-BE49-F238E27FC236}">
                      <a16:creationId xmlns:a16="http://schemas.microsoft.com/office/drawing/2014/main" id="{4D5F55E1-AD91-4621-9C09-8F894E16CF8B}"/>
                    </a:ext>
                  </a:extLst>
                </p:cNvPr>
                <p:cNvSpPr/>
                <p:nvPr/>
              </p:nvSpPr>
              <p:spPr>
                <a:xfrm>
                  <a:off x="783061" y="1386096"/>
                  <a:ext cx="3082866" cy="1759789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4ADC26EA-F4E4-4899-83A5-D159831CA412}"/>
                    </a:ext>
                  </a:extLst>
                </p:cNvPr>
                <p:cNvSpPr/>
                <p:nvPr/>
              </p:nvSpPr>
              <p:spPr>
                <a:xfrm>
                  <a:off x="805021" y="1670767"/>
                  <a:ext cx="3038945" cy="1475119"/>
                </a:xfrm>
                <a:custGeom>
                  <a:avLst/>
                  <a:gdLst>
                    <a:gd name="connsiteX0" fmla="*/ 1519472 w 3038945"/>
                    <a:gd name="connsiteY0" fmla="*/ 0 h 1475119"/>
                    <a:gd name="connsiteX1" fmla="*/ 3029589 w 3038945"/>
                    <a:gd name="connsiteY1" fmla="*/ 702565 h 1475119"/>
                    <a:gd name="connsiteX2" fmla="*/ 3038945 w 3038945"/>
                    <a:gd name="connsiteY2" fmla="*/ 737560 h 1475119"/>
                    <a:gd name="connsiteX3" fmla="*/ 3029589 w 3038945"/>
                    <a:gd name="connsiteY3" fmla="*/ 772554 h 1475119"/>
                    <a:gd name="connsiteX4" fmla="*/ 1519472 w 3038945"/>
                    <a:gd name="connsiteY4" fmla="*/ 1475119 h 1475119"/>
                    <a:gd name="connsiteX5" fmla="*/ 9356 w 3038945"/>
                    <a:gd name="connsiteY5" fmla="*/ 772554 h 1475119"/>
                    <a:gd name="connsiteX6" fmla="*/ 0 w 3038945"/>
                    <a:gd name="connsiteY6" fmla="*/ 737560 h 1475119"/>
                    <a:gd name="connsiteX7" fmla="*/ 9356 w 3038945"/>
                    <a:gd name="connsiteY7" fmla="*/ 702565 h 1475119"/>
                    <a:gd name="connsiteX8" fmla="*/ 1519472 w 3038945"/>
                    <a:gd name="connsiteY8" fmla="*/ 0 h 147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38945" h="1475119">
                      <a:moveTo>
                        <a:pt x="1519472" y="0"/>
                      </a:moveTo>
                      <a:cubicBezTo>
                        <a:pt x="2264369" y="0"/>
                        <a:pt x="2885856" y="301612"/>
                        <a:pt x="3029589" y="702565"/>
                      </a:cubicBezTo>
                      <a:lnTo>
                        <a:pt x="3038945" y="737560"/>
                      </a:lnTo>
                      <a:lnTo>
                        <a:pt x="3029589" y="772554"/>
                      </a:lnTo>
                      <a:cubicBezTo>
                        <a:pt x="2885856" y="1173507"/>
                        <a:pt x="2264369" y="1475119"/>
                        <a:pt x="1519472" y="1475119"/>
                      </a:cubicBezTo>
                      <a:cubicBezTo>
                        <a:pt x="774576" y="1475119"/>
                        <a:pt x="153088" y="1173507"/>
                        <a:pt x="9356" y="772554"/>
                      </a:cubicBezTo>
                      <a:lnTo>
                        <a:pt x="0" y="737560"/>
                      </a:lnTo>
                      <a:lnTo>
                        <a:pt x="9356" y="702565"/>
                      </a:lnTo>
                      <a:cubicBezTo>
                        <a:pt x="153088" y="301612"/>
                        <a:pt x="774576" y="0"/>
                        <a:pt x="151947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896BFF16-F1BE-402F-9D7A-880B48530722}"/>
                  </a:ext>
                </a:extLst>
              </p:cNvPr>
              <p:cNvGrpSpPr/>
              <p:nvPr/>
            </p:nvGrpSpPr>
            <p:grpSpPr>
              <a:xfrm>
                <a:off x="1438158" y="5141678"/>
                <a:ext cx="506558" cy="274515"/>
                <a:chOff x="1525180" y="6076461"/>
                <a:chExt cx="1536800" cy="832827"/>
              </a:xfrm>
            </p:grpSpPr>
            <p:sp>
              <p:nvSpPr>
                <p:cNvPr id="736" name="円: 塗りつぶしなし 735">
                  <a:extLst>
                    <a:ext uri="{FF2B5EF4-FFF2-40B4-BE49-F238E27FC236}">
                      <a16:creationId xmlns:a16="http://schemas.microsoft.com/office/drawing/2014/main" id="{58573724-439F-42D7-8495-1971C805B93B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7" name="円: 塗りつぶしなし 736">
                  <a:extLst>
                    <a:ext uri="{FF2B5EF4-FFF2-40B4-BE49-F238E27FC236}">
                      <a16:creationId xmlns:a16="http://schemas.microsoft.com/office/drawing/2014/main" id="{304D955E-3128-4D20-9C00-F935357A0C53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8" name="円: 塗りつぶしなし 737">
                  <a:extLst>
                    <a:ext uri="{FF2B5EF4-FFF2-40B4-BE49-F238E27FC236}">
                      <a16:creationId xmlns:a16="http://schemas.microsoft.com/office/drawing/2014/main" id="{20686BFA-3EA3-4301-A986-54C176A10907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円: 塗りつぶしなし 738">
                  <a:extLst>
                    <a:ext uri="{FF2B5EF4-FFF2-40B4-BE49-F238E27FC236}">
                      <a16:creationId xmlns:a16="http://schemas.microsoft.com/office/drawing/2014/main" id="{294EA024-866D-4E97-8D16-5F3362B6A336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0" name="円: 塗りつぶしなし 739">
                  <a:extLst>
                    <a:ext uri="{FF2B5EF4-FFF2-40B4-BE49-F238E27FC236}">
                      <a16:creationId xmlns:a16="http://schemas.microsoft.com/office/drawing/2014/main" id="{DD0A2746-80E5-40E0-B9B3-E452617011B6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円: 塗りつぶしなし 740">
                  <a:extLst>
                    <a:ext uri="{FF2B5EF4-FFF2-40B4-BE49-F238E27FC236}">
                      <a16:creationId xmlns:a16="http://schemas.microsoft.com/office/drawing/2014/main" id="{C268477D-83AF-4596-8CF0-2583589BCEC8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円: 塗りつぶしなし 741">
                  <a:extLst>
                    <a:ext uri="{FF2B5EF4-FFF2-40B4-BE49-F238E27FC236}">
                      <a16:creationId xmlns:a16="http://schemas.microsoft.com/office/drawing/2014/main" id="{1AC01B66-49B9-4155-AE79-1DEA3AEF57A7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3" name="円: 塗りつぶしなし 742">
                  <a:extLst>
                    <a:ext uri="{FF2B5EF4-FFF2-40B4-BE49-F238E27FC236}">
                      <a16:creationId xmlns:a16="http://schemas.microsoft.com/office/drawing/2014/main" id="{69D8C38B-73CA-4BEF-901C-E7ADC7C67086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円: 塗りつぶしなし 743">
                  <a:extLst>
                    <a:ext uri="{FF2B5EF4-FFF2-40B4-BE49-F238E27FC236}">
                      <a16:creationId xmlns:a16="http://schemas.microsoft.com/office/drawing/2014/main" id="{BB7A45A8-B602-4F28-945A-9590707428A6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円: 塗りつぶしなし 744">
                  <a:extLst>
                    <a:ext uri="{FF2B5EF4-FFF2-40B4-BE49-F238E27FC236}">
                      <a16:creationId xmlns:a16="http://schemas.microsoft.com/office/drawing/2014/main" id="{11EDD19F-5679-49A5-8F19-8A77813C14B7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6" name="円: 塗りつぶしなし 745">
                  <a:extLst>
                    <a:ext uri="{FF2B5EF4-FFF2-40B4-BE49-F238E27FC236}">
                      <a16:creationId xmlns:a16="http://schemas.microsoft.com/office/drawing/2014/main" id="{C854F381-EBDE-4351-A816-713AB95D6D10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7" name="円: 塗りつぶしなし 746">
                  <a:extLst>
                    <a:ext uri="{FF2B5EF4-FFF2-40B4-BE49-F238E27FC236}">
                      <a16:creationId xmlns:a16="http://schemas.microsoft.com/office/drawing/2014/main" id="{24617598-F68F-475C-8B3E-F0FEDCC02D4B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8" name="円: 塗りつぶしなし 747">
                  <a:extLst>
                    <a:ext uri="{FF2B5EF4-FFF2-40B4-BE49-F238E27FC236}">
                      <a16:creationId xmlns:a16="http://schemas.microsoft.com/office/drawing/2014/main" id="{152A21ED-CDF2-444E-9F82-923D23466DB5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9" name="円: 塗りつぶしなし 748">
                  <a:extLst>
                    <a:ext uri="{FF2B5EF4-FFF2-40B4-BE49-F238E27FC236}">
                      <a16:creationId xmlns:a16="http://schemas.microsoft.com/office/drawing/2014/main" id="{291AC7C1-9DB1-4473-AACB-4E51E7CFBD21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0" name="円: 塗りつぶしなし 749">
                  <a:extLst>
                    <a:ext uri="{FF2B5EF4-FFF2-40B4-BE49-F238E27FC236}">
                      <a16:creationId xmlns:a16="http://schemas.microsoft.com/office/drawing/2014/main" id="{855AE893-36CD-4FD3-B3DC-A728E740E045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1" name="円: 塗りつぶしなし 750">
                  <a:extLst>
                    <a:ext uri="{FF2B5EF4-FFF2-40B4-BE49-F238E27FC236}">
                      <a16:creationId xmlns:a16="http://schemas.microsoft.com/office/drawing/2014/main" id="{0EB40C9B-9E40-4F8D-BBA6-007B971C1B24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2" name="円: 塗りつぶしなし 751">
                  <a:extLst>
                    <a:ext uri="{FF2B5EF4-FFF2-40B4-BE49-F238E27FC236}">
                      <a16:creationId xmlns:a16="http://schemas.microsoft.com/office/drawing/2014/main" id="{5A9C7B08-22F5-4404-9A59-E2DFEF41B576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3" name="円: 塗りつぶしなし 752">
                  <a:extLst>
                    <a:ext uri="{FF2B5EF4-FFF2-40B4-BE49-F238E27FC236}">
                      <a16:creationId xmlns:a16="http://schemas.microsoft.com/office/drawing/2014/main" id="{93B68007-A6EA-456A-98C4-6EBBDE4C7959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4" name="円: 塗りつぶしなし 753">
                  <a:extLst>
                    <a:ext uri="{FF2B5EF4-FFF2-40B4-BE49-F238E27FC236}">
                      <a16:creationId xmlns:a16="http://schemas.microsoft.com/office/drawing/2014/main" id="{E2781A7B-6440-44F4-BFD3-2532E9129449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5" name="円: 塗りつぶしなし 754">
                  <a:extLst>
                    <a:ext uri="{FF2B5EF4-FFF2-40B4-BE49-F238E27FC236}">
                      <a16:creationId xmlns:a16="http://schemas.microsoft.com/office/drawing/2014/main" id="{CE00E641-24E7-42EB-84D5-F3079F490FB7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6" name="円: 塗りつぶしなし 755">
                  <a:extLst>
                    <a:ext uri="{FF2B5EF4-FFF2-40B4-BE49-F238E27FC236}">
                      <a16:creationId xmlns:a16="http://schemas.microsoft.com/office/drawing/2014/main" id="{B5F248BA-4A66-4834-B42F-7637F9E9D2E1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7" name="円: 塗りつぶしなし 756">
                  <a:extLst>
                    <a:ext uri="{FF2B5EF4-FFF2-40B4-BE49-F238E27FC236}">
                      <a16:creationId xmlns:a16="http://schemas.microsoft.com/office/drawing/2014/main" id="{4231747B-A0F2-46A7-B905-0866A8BBEE38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57557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新潟県と言えば・・・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F1D7BC96-2185-43F3-ABCF-A3D82276E1F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はりはり漬け</a:t>
            </a: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E6570B31-46D5-49C6-B7B7-AF6E34BB834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長岡まつり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C40883D-D3C5-4ACB-BB45-B844B4748D4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スキー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32CADFC0-2D3A-4447-B39F-344BD8CEC17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日本酒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5CEFC75-D630-44C0-9B83-4427C0C39E3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除雪車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B3D448B-EF84-4CB8-8076-278CCE17E163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雪かき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7DA0BDE-4EBD-475D-906E-B3C295758958}"/>
              </a:ext>
            </a:extLst>
          </p:cNvPr>
          <p:cNvGrpSpPr/>
          <p:nvPr/>
        </p:nvGrpSpPr>
        <p:grpSpPr>
          <a:xfrm>
            <a:off x="940111" y="1578044"/>
            <a:ext cx="2255979" cy="1302312"/>
            <a:chOff x="7093973" y="1952410"/>
            <a:chExt cx="2587009" cy="1493407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4CFB999D-0564-4882-BD64-6769CC65A3E4}"/>
                </a:ext>
              </a:extLst>
            </p:cNvPr>
            <p:cNvSpPr/>
            <p:nvPr/>
          </p:nvSpPr>
          <p:spPr bwMode="auto">
            <a:xfrm>
              <a:off x="7988484" y="2100158"/>
              <a:ext cx="693554" cy="681143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B885F35-8A49-486F-97A5-D08E3BCFB105}"/>
                </a:ext>
              </a:extLst>
            </p:cNvPr>
            <p:cNvGrpSpPr/>
            <p:nvPr/>
          </p:nvGrpSpPr>
          <p:grpSpPr>
            <a:xfrm>
              <a:off x="7093973" y="1952410"/>
              <a:ext cx="2587009" cy="1493407"/>
              <a:chOff x="7093973" y="1952410"/>
              <a:chExt cx="2587009" cy="1493407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1E76054-E3CB-479D-B52C-ED77B57F2BBD}"/>
                  </a:ext>
                </a:extLst>
              </p:cNvPr>
              <p:cNvSpPr/>
              <p:nvPr/>
            </p:nvSpPr>
            <p:spPr bwMode="auto">
              <a:xfrm>
                <a:off x="7384308" y="1952410"/>
                <a:ext cx="501659" cy="812562"/>
              </a:xfrm>
              <a:custGeom>
                <a:avLst/>
                <a:gdLst>
                  <a:gd name="connsiteX0" fmla="*/ 50969 w 501659"/>
                  <a:gd name="connsiteY0" fmla="*/ 0 h 812562"/>
                  <a:gd name="connsiteX1" fmla="*/ 463623 w 501659"/>
                  <a:gd name="connsiteY1" fmla="*/ 357749 h 812562"/>
                  <a:gd name="connsiteX2" fmla="*/ 462275 w 501659"/>
                  <a:gd name="connsiteY2" fmla="*/ 773765 h 812562"/>
                  <a:gd name="connsiteX3" fmla="*/ 444349 w 501659"/>
                  <a:gd name="connsiteY3" fmla="*/ 812562 h 812562"/>
                  <a:gd name="connsiteX4" fmla="*/ 262415 w 501659"/>
                  <a:gd name="connsiteY4" fmla="*/ 497445 h 812562"/>
                  <a:gd name="connsiteX5" fmla="*/ 261903 w 501659"/>
                  <a:gd name="connsiteY5" fmla="*/ 497741 h 812562"/>
                  <a:gd name="connsiteX6" fmla="*/ 247757 w 501659"/>
                  <a:gd name="connsiteY6" fmla="*/ 440165 h 812562"/>
                  <a:gd name="connsiteX7" fmla="*/ 0 w 501659"/>
                  <a:gd name="connsiteY7" fmla="*/ 225373 h 812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659" h="812562">
                    <a:moveTo>
                      <a:pt x="50969" y="0"/>
                    </a:moveTo>
                    <a:cubicBezTo>
                      <a:pt x="239717" y="42687"/>
                      <a:pt x="394600" y="176962"/>
                      <a:pt x="463623" y="357749"/>
                    </a:cubicBezTo>
                    <a:cubicBezTo>
                      <a:pt x="515390" y="493339"/>
                      <a:pt x="513714" y="641610"/>
                      <a:pt x="462275" y="773765"/>
                    </a:cubicBezTo>
                    <a:lnTo>
                      <a:pt x="444349" y="812562"/>
                    </a:lnTo>
                    <a:lnTo>
                      <a:pt x="262415" y="497445"/>
                    </a:lnTo>
                    <a:lnTo>
                      <a:pt x="261903" y="497741"/>
                    </a:lnTo>
                    <a:lnTo>
                      <a:pt x="247757" y="440165"/>
                    </a:lnTo>
                    <a:cubicBezTo>
                      <a:pt x="206316" y="331621"/>
                      <a:pt x="113324" y="251002"/>
                      <a:pt x="0" y="22537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9B4A165-AD3B-426D-AD8F-DC2D3AC8E6C6}"/>
                  </a:ext>
                </a:extLst>
              </p:cNvPr>
              <p:cNvSpPr/>
              <p:nvPr/>
            </p:nvSpPr>
            <p:spPr bwMode="auto">
              <a:xfrm>
                <a:off x="7923916" y="1999109"/>
                <a:ext cx="1757066" cy="1217645"/>
              </a:xfrm>
              <a:custGeom>
                <a:avLst/>
                <a:gdLst>
                  <a:gd name="connsiteX0" fmla="*/ 1687548 w 1757066"/>
                  <a:gd name="connsiteY0" fmla="*/ 1120720 h 1217645"/>
                  <a:gd name="connsiteX1" fmla="*/ 1757066 w 1757066"/>
                  <a:gd name="connsiteY1" fmla="*/ 1120720 h 1217645"/>
                  <a:gd name="connsiteX2" fmla="*/ 1757066 w 1757066"/>
                  <a:gd name="connsiteY2" fmla="*/ 1217645 h 1217645"/>
                  <a:gd name="connsiteX3" fmla="*/ 1703834 w 1757066"/>
                  <a:gd name="connsiteY3" fmla="*/ 1217645 h 1217645"/>
                  <a:gd name="connsiteX4" fmla="*/ 1704254 w 1757066"/>
                  <a:gd name="connsiteY4" fmla="*/ 1213472 h 1217645"/>
                  <a:gd name="connsiteX5" fmla="*/ 1698442 w 1757066"/>
                  <a:gd name="connsiteY5" fmla="*/ 1155816 h 1217645"/>
                  <a:gd name="connsiteX6" fmla="*/ 696358 w 1757066"/>
                  <a:gd name="connsiteY6" fmla="*/ 1120720 h 1217645"/>
                  <a:gd name="connsiteX7" fmla="*/ 1148785 w 1757066"/>
                  <a:gd name="connsiteY7" fmla="*/ 1120720 h 1217645"/>
                  <a:gd name="connsiteX8" fmla="*/ 1137891 w 1757066"/>
                  <a:gd name="connsiteY8" fmla="*/ 1155816 h 1217645"/>
                  <a:gd name="connsiteX9" fmla="*/ 1132078 w 1757066"/>
                  <a:gd name="connsiteY9" fmla="*/ 1213472 h 1217645"/>
                  <a:gd name="connsiteX10" fmla="*/ 1132499 w 1757066"/>
                  <a:gd name="connsiteY10" fmla="*/ 1217645 h 1217645"/>
                  <a:gd name="connsiteX11" fmla="*/ 712643 w 1757066"/>
                  <a:gd name="connsiteY11" fmla="*/ 1217645 h 1217645"/>
                  <a:gd name="connsiteX12" fmla="*/ 713064 w 1757066"/>
                  <a:gd name="connsiteY12" fmla="*/ 1213472 h 1217645"/>
                  <a:gd name="connsiteX13" fmla="*/ 707252 w 1757066"/>
                  <a:gd name="connsiteY13" fmla="*/ 1155816 h 1217645"/>
                  <a:gd name="connsiteX14" fmla="*/ 0 w 1757066"/>
                  <a:gd name="connsiteY14" fmla="*/ 1120720 h 1217645"/>
                  <a:gd name="connsiteX15" fmla="*/ 157595 w 1757066"/>
                  <a:gd name="connsiteY15" fmla="*/ 1120720 h 1217645"/>
                  <a:gd name="connsiteX16" fmla="*/ 146700 w 1757066"/>
                  <a:gd name="connsiteY16" fmla="*/ 1155816 h 1217645"/>
                  <a:gd name="connsiteX17" fmla="*/ 140888 w 1757066"/>
                  <a:gd name="connsiteY17" fmla="*/ 1213472 h 1217645"/>
                  <a:gd name="connsiteX18" fmla="*/ 141309 w 1757066"/>
                  <a:gd name="connsiteY18" fmla="*/ 1217645 h 1217645"/>
                  <a:gd name="connsiteX19" fmla="*/ 0 w 1757066"/>
                  <a:gd name="connsiteY19" fmla="*/ 1217645 h 1217645"/>
                  <a:gd name="connsiteX20" fmla="*/ 989397 w 1757066"/>
                  <a:gd name="connsiteY20" fmla="*/ 758716 h 1217645"/>
                  <a:gd name="connsiteX21" fmla="*/ 1713390 w 1757066"/>
                  <a:gd name="connsiteY21" fmla="*/ 758716 h 1217645"/>
                  <a:gd name="connsiteX22" fmla="*/ 1757065 w 1757066"/>
                  <a:gd name="connsiteY22" fmla="*/ 802391 h 1217645"/>
                  <a:gd name="connsiteX23" fmla="*/ 1757065 w 1757066"/>
                  <a:gd name="connsiteY23" fmla="*/ 1096995 h 1217645"/>
                  <a:gd name="connsiteX24" fmla="*/ 1678993 w 1757066"/>
                  <a:gd name="connsiteY24" fmla="*/ 1096995 h 1217645"/>
                  <a:gd name="connsiteX25" fmla="*/ 1655395 w 1757066"/>
                  <a:gd name="connsiteY25" fmla="*/ 1053518 h 1217645"/>
                  <a:gd name="connsiteX26" fmla="*/ 1418166 w 1757066"/>
                  <a:gd name="connsiteY26" fmla="*/ 927385 h 1217645"/>
                  <a:gd name="connsiteX27" fmla="*/ 1180938 w 1757066"/>
                  <a:gd name="connsiteY27" fmla="*/ 1053518 h 1217645"/>
                  <a:gd name="connsiteX28" fmla="*/ 1157339 w 1757066"/>
                  <a:gd name="connsiteY28" fmla="*/ 1096995 h 1217645"/>
                  <a:gd name="connsiteX29" fmla="*/ 945722 w 1757066"/>
                  <a:gd name="connsiteY29" fmla="*/ 1096995 h 1217645"/>
                  <a:gd name="connsiteX30" fmla="*/ 945722 w 1757066"/>
                  <a:gd name="connsiteY30" fmla="*/ 802391 h 1217645"/>
                  <a:gd name="connsiteX31" fmla="*/ 989397 w 1757066"/>
                  <a:gd name="connsiteY31" fmla="*/ 758716 h 1217645"/>
                  <a:gd name="connsiteX32" fmla="*/ 131773 w 1757066"/>
                  <a:gd name="connsiteY32" fmla="*/ 127275 h 1217645"/>
                  <a:gd name="connsiteX33" fmla="*/ 87931 w 1757066"/>
                  <a:gd name="connsiteY33" fmla="*/ 171117 h 1217645"/>
                  <a:gd name="connsiteX34" fmla="*/ 87931 w 1757066"/>
                  <a:gd name="connsiteY34" fmla="*/ 746771 h 1217645"/>
                  <a:gd name="connsiteX35" fmla="*/ 723413 w 1757066"/>
                  <a:gd name="connsiteY35" fmla="*/ 746771 h 1217645"/>
                  <a:gd name="connsiteX36" fmla="*/ 723413 w 1757066"/>
                  <a:gd name="connsiteY36" fmla="*/ 171117 h 1217645"/>
                  <a:gd name="connsiteX37" fmla="*/ 679571 w 1757066"/>
                  <a:gd name="connsiteY37" fmla="*/ 127275 h 1217645"/>
                  <a:gd name="connsiteX38" fmla="*/ 104753 w 1757066"/>
                  <a:gd name="connsiteY38" fmla="*/ 0 h 1217645"/>
                  <a:gd name="connsiteX39" fmla="*/ 706591 w 1757066"/>
                  <a:gd name="connsiteY39" fmla="*/ 0 h 1217645"/>
                  <a:gd name="connsiteX40" fmla="*/ 811344 w 1757066"/>
                  <a:gd name="connsiteY40" fmla="*/ 104753 h 1217645"/>
                  <a:gd name="connsiteX41" fmla="*/ 811344 w 1757066"/>
                  <a:gd name="connsiteY41" fmla="*/ 1096995 h 1217645"/>
                  <a:gd name="connsiteX42" fmla="*/ 687803 w 1757066"/>
                  <a:gd name="connsiteY42" fmla="*/ 1096995 h 1217645"/>
                  <a:gd name="connsiteX43" fmla="*/ 664205 w 1757066"/>
                  <a:gd name="connsiteY43" fmla="*/ 1053518 h 1217645"/>
                  <a:gd name="connsiteX44" fmla="*/ 426976 w 1757066"/>
                  <a:gd name="connsiteY44" fmla="*/ 927385 h 1217645"/>
                  <a:gd name="connsiteX45" fmla="*/ 189747 w 1757066"/>
                  <a:gd name="connsiteY45" fmla="*/ 1053518 h 1217645"/>
                  <a:gd name="connsiteX46" fmla="*/ 166149 w 1757066"/>
                  <a:gd name="connsiteY46" fmla="*/ 1096995 h 1217645"/>
                  <a:gd name="connsiteX47" fmla="*/ 0 w 1757066"/>
                  <a:gd name="connsiteY47" fmla="*/ 1096995 h 1217645"/>
                  <a:gd name="connsiteX48" fmla="*/ 0 w 1757066"/>
                  <a:gd name="connsiteY48" fmla="*/ 104753 h 1217645"/>
                  <a:gd name="connsiteX49" fmla="*/ 104753 w 1757066"/>
                  <a:gd name="connsiteY49" fmla="*/ 0 h 1217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757066" h="1217645">
                    <a:moveTo>
                      <a:pt x="1687548" y="1120720"/>
                    </a:moveTo>
                    <a:lnTo>
                      <a:pt x="1757066" y="1120720"/>
                    </a:lnTo>
                    <a:lnTo>
                      <a:pt x="1757066" y="1217645"/>
                    </a:lnTo>
                    <a:lnTo>
                      <a:pt x="1703834" y="1217645"/>
                    </a:lnTo>
                    <a:lnTo>
                      <a:pt x="1704254" y="1213472"/>
                    </a:lnTo>
                    <a:cubicBezTo>
                      <a:pt x="1704254" y="1193722"/>
                      <a:pt x="1702253" y="1174439"/>
                      <a:pt x="1698442" y="1155816"/>
                    </a:cubicBezTo>
                    <a:close/>
                    <a:moveTo>
                      <a:pt x="696358" y="1120720"/>
                    </a:moveTo>
                    <a:lnTo>
                      <a:pt x="1148785" y="1120720"/>
                    </a:lnTo>
                    <a:lnTo>
                      <a:pt x="1137891" y="1155816"/>
                    </a:lnTo>
                    <a:cubicBezTo>
                      <a:pt x="1134080" y="1174439"/>
                      <a:pt x="1132078" y="1193722"/>
                      <a:pt x="1132078" y="1213472"/>
                    </a:cubicBezTo>
                    <a:lnTo>
                      <a:pt x="1132499" y="1217645"/>
                    </a:lnTo>
                    <a:lnTo>
                      <a:pt x="712643" y="1217645"/>
                    </a:lnTo>
                    <a:lnTo>
                      <a:pt x="713064" y="1213472"/>
                    </a:lnTo>
                    <a:cubicBezTo>
                      <a:pt x="713064" y="1193722"/>
                      <a:pt x="711063" y="1174439"/>
                      <a:pt x="707252" y="1155816"/>
                    </a:cubicBezTo>
                    <a:close/>
                    <a:moveTo>
                      <a:pt x="0" y="1120720"/>
                    </a:moveTo>
                    <a:lnTo>
                      <a:pt x="157595" y="1120720"/>
                    </a:lnTo>
                    <a:lnTo>
                      <a:pt x="146700" y="1155816"/>
                    </a:lnTo>
                    <a:cubicBezTo>
                      <a:pt x="142889" y="1174439"/>
                      <a:pt x="140888" y="1193722"/>
                      <a:pt x="140888" y="1213472"/>
                    </a:cubicBezTo>
                    <a:lnTo>
                      <a:pt x="141309" y="1217645"/>
                    </a:lnTo>
                    <a:lnTo>
                      <a:pt x="0" y="1217645"/>
                    </a:lnTo>
                    <a:close/>
                    <a:moveTo>
                      <a:pt x="989397" y="758716"/>
                    </a:moveTo>
                    <a:lnTo>
                      <a:pt x="1713390" y="758716"/>
                    </a:lnTo>
                    <a:cubicBezTo>
                      <a:pt x="1737511" y="758716"/>
                      <a:pt x="1757065" y="778270"/>
                      <a:pt x="1757065" y="802391"/>
                    </a:cubicBezTo>
                    <a:lnTo>
                      <a:pt x="1757065" y="1096995"/>
                    </a:lnTo>
                    <a:lnTo>
                      <a:pt x="1678993" y="1096995"/>
                    </a:lnTo>
                    <a:lnTo>
                      <a:pt x="1655395" y="1053518"/>
                    </a:lnTo>
                    <a:cubicBezTo>
                      <a:pt x="1603983" y="977419"/>
                      <a:pt x="1516917" y="927385"/>
                      <a:pt x="1418166" y="927385"/>
                    </a:cubicBezTo>
                    <a:cubicBezTo>
                      <a:pt x="1319415" y="927385"/>
                      <a:pt x="1232350" y="977419"/>
                      <a:pt x="1180938" y="1053518"/>
                    </a:cubicBezTo>
                    <a:lnTo>
                      <a:pt x="1157339" y="1096995"/>
                    </a:lnTo>
                    <a:lnTo>
                      <a:pt x="945722" y="1096995"/>
                    </a:lnTo>
                    <a:lnTo>
                      <a:pt x="945722" y="802391"/>
                    </a:lnTo>
                    <a:cubicBezTo>
                      <a:pt x="945722" y="778270"/>
                      <a:pt x="965276" y="758716"/>
                      <a:pt x="989397" y="758716"/>
                    </a:cubicBezTo>
                    <a:close/>
                    <a:moveTo>
                      <a:pt x="131773" y="127275"/>
                    </a:moveTo>
                    <a:cubicBezTo>
                      <a:pt x="107560" y="127275"/>
                      <a:pt x="87931" y="146904"/>
                      <a:pt x="87931" y="171117"/>
                    </a:cubicBezTo>
                    <a:lnTo>
                      <a:pt x="87931" y="746771"/>
                    </a:lnTo>
                    <a:lnTo>
                      <a:pt x="723413" y="746771"/>
                    </a:lnTo>
                    <a:lnTo>
                      <a:pt x="723413" y="171117"/>
                    </a:lnTo>
                    <a:cubicBezTo>
                      <a:pt x="723413" y="146904"/>
                      <a:pt x="703784" y="127275"/>
                      <a:pt x="679571" y="127275"/>
                    </a:cubicBezTo>
                    <a:close/>
                    <a:moveTo>
                      <a:pt x="104753" y="0"/>
                    </a:moveTo>
                    <a:lnTo>
                      <a:pt x="706591" y="0"/>
                    </a:lnTo>
                    <a:cubicBezTo>
                      <a:pt x="764444" y="0"/>
                      <a:pt x="811344" y="46900"/>
                      <a:pt x="811344" y="104753"/>
                    </a:cubicBezTo>
                    <a:lnTo>
                      <a:pt x="811344" y="1096995"/>
                    </a:lnTo>
                    <a:lnTo>
                      <a:pt x="687803" y="1096995"/>
                    </a:lnTo>
                    <a:lnTo>
                      <a:pt x="664205" y="1053518"/>
                    </a:lnTo>
                    <a:cubicBezTo>
                      <a:pt x="612793" y="977419"/>
                      <a:pt x="525727" y="927385"/>
                      <a:pt x="426976" y="927385"/>
                    </a:cubicBezTo>
                    <a:cubicBezTo>
                      <a:pt x="328225" y="927385"/>
                      <a:pt x="241160" y="977419"/>
                      <a:pt x="189747" y="1053518"/>
                    </a:cubicBezTo>
                    <a:lnTo>
                      <a:pt x="166149" y="1096995"/>
                    </a:lnTo>
                    <a:lnTo>
                      <a:pt x="0" y="1096995"/>
                    </a:lnTo>
                    <a:lnTo>
                      <a:pt x="0" y="104753"/>
                    </a:lnTo>
                    <a:cubicBezTo>
                      <a:pt x="0" y="46900"/>
                      <a:pt x="46900" y="0"/>
                      <a:pt x="104753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586325CF-B822-45D8-9AF9-6360F37BADBD}"/>
                  </a:ext>
                </a:extLst>
              </p:cNvPr>
              <p:cNvSpPr/>
              <p:nvPr/>
            </p:nvSpPr>
            <p:spPr bwMode="auto">
              <a:xfrm>
                <a:off x="8123106" y="2984795"/>
                <a:ext cx="455571" cy="4555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82819CD3-6502-410D-B7E4-49CB76289ED8}"/>
                  </a:ext>
                </a:extLst>
              </p:cNvPr>
              <p:cNvSpPr/>
              <p:nvPr/>
            </p:nvSpPr>
            <p:spPr bwMode="auto">
              <a:xfrm>
                <a:off x="9114296" y="2984795"/>
                <a:ext cx="455571" cy="4555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C81474A-4219-4228-A8C6-7B8186F8BCE6}"/>
                  </a:ext>
                </a:extLst>
              </p:cNvPr>
              <p:cNvSpPr/>
              <p:nvPr/>
            </p:nvSpPr>
            <p:spPr bwMode="auto">
              <a:xfrm>
                <a:off x="7501189" y="2481605"/>
                <a:ext cx="364426" cy="956748"/>
              </a:xfrm>
              <a:custGeom>
                <a:avLst/>
                <a:gdLst>
                  <a:gd name="connsiteX0" fmla="*/ 107434 w 364426"/>
                  <a:gd name="connsiteY0" fmla="*/ 0 h 956748"/>
                  <a:gd name="connsiteX1" fmla="*/ 363066 w 364426"/>
                  <a:gd name="connsiteY1" fmla="*/ 442766 h 956748"/>
                  <a:gd name="connsiteX2" fmla="*/ 364424 w 364426"/>
                  <a:gd name="connsiteY2" fmla="*/ 442766 h 956748"/>
                  <a:gd name="connsiteX3" fmla="*/ 364424 w 364426"/>
                  <a:gd name="connsiteY3" fmla="*/ 445119 h 956748"/>
                  <a:gd name="connsiteX4" fmla="*/ 364426 w 364426"/>
                  <a:gd name="connsiteY4" fmla="*/ 445121 h 956748"/>
                  <a:gd name="connsiteX5" fmla="*/ 364424 w 364426"/>
                  <a:gd name="connsiteY5" fmla="*/ 445122 h 956748"/>
                  <a:gd name="connsiteX6" fmla="*/ 364424 w 364426"/>
                  <a:gd name="connsiteY6" fmla="*/ 956748 h 956748"/>
                  <a:gd name="connsiteX7" fmla="*/ 240370 w 364426"/>
                  <a:gd name="connsiteY7" fmla="*/ 956748 h 956748"/>
                  <a:gd name="connsiteX8" fmla="*/ 240370 w 364426"/>
                  <a:gd name="connsiteY8" fmla="*/ 478359 h 956748"/>
                  <a:gd name="connsiteX9" fmla="*/ 0 w 364426"/>
                  <a:gd name="connsiteY9" fmla="*/ 62027 h 956748"/>
                  <a:gd name="connsiteX0" fmla="*/ 107434 w 373613"/>
                  <a:gd name="connsiteY0" fmla="*/ 0 h 956748"/>
                  <a:gd name="connsiteX1" fmla="*/ 363066 w 373613"/>
                  <a:gd name="connsiteY1" fmla="*/ 442766 h 956748"/>
                  <a:gd name="connsiteX2" fmla="*/ 364424 w 373613"/>
                  <a:gd name="connsiteY2" fmla="*/ 442766 h 956748"/>
                  <a:gd name="connsiteX3" fmla="*/ 364424 w 373613"/>
                  <a:gd name="connsiteY3" fmla="*/ 445119 h 956748"/>
                  <a:gd name="connsiteX4" fmla="*/ 364426 w 373613"/>
                  <a:gd name="connsiteY4" fmla="*/ 445121 h 956748"/>
                  <a:gd name="connsiteX5" fmla="*/ 364424 w 373613"/>
                  <a:gd name="connsiteY5" fmla="*/ 956748 h 956748"/>
                  <a:gd name="connsiteX6" fmla="*/ 240370 w 373613"/>
                  <a:gd name="connsiteY6" fmla="*/ 956748 h 956748"/>
                  <a:gd name="connsiteX7" fmla="*/ 240370 w 373613"/>
                  <a:gd name="connsiteY7" fmla="*/ 478359 h 956748"/>
                  <a:gd name="connsiteX8" fmla="*/ 0 w 373613"/>
                  <a:gd name="connsiteY8" fmla="*/ 62027 h 956748"/>
                  <a:gd name="connsiteX9" fmla="*/ 107434 w 373613"/>
                  <a:gd name="connsiteY9" fmla="*/ 0 h 956748"/>
                  <a:gd name="connsiteX0" fmla="*/ 107434 w 364426"/>
                  <a:gd name="connsiteY0" fmla="*/ 0 h 956748"/>
                  <a:gd name="connsiteX1" fmla="*/ 363066 w 364426"/>
                  <a:gd name="connsiteY1" fmla="*/ 442766 h 956748"/>
                  <a:gd name="connsiteX2" fmla="*/ 364424 w 364426"/>
                  <a:gd name="connsiteY2" fmla="*/ 442766 h 956748"/>
                  <a:gd name="connsiteX3" fmla="*/ 364424 w 364426"/>
                  <a:gd name="connsiteY3" fmla="*/ 445119 h 956748"/>
                  <a:gd name="connsiteX4" fmla="*/ 364426 w 364426"/>
                  <a:gd name="connsiteY4" fmla="*/ 445121 h 956748"/>
                  <a:gd name="connsiteX5" fmla="*/ 364424 w 364426"/>
                  <a:gd name="connsiteY5" fmla="*/ 956748 h 956748"/>
                  <a:gd name="connsiteX6" fmla="*/ 240370 w 364426"/>
                  <a:gd name="connsiteY6" fmla="*/ 956748 h 956748"/>
                  <a:gd name="connsiteX7" fmla="*/ 240370 w 364426"/>
                  <a:gd name="connsiteY7" fmla="*/ 478359 h 956748"/>
                  <a:gd name="connsiteX8" fmla="*/ 0 w 364426"/>
                  <a:gd name="connsiteY8" fmla="*/ 62027 h 956748"/>
                  <a:gd name="connsiteX9" fmla="*/ 107434 w 364426"/>
                  <a:gd name="connsiteY9" fmla="*/ 0 h 95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4426" h="956748">
                    <a:moveTo>
                      <a:pt x="107434" y="0"/>
                    </a:moveTo>
                    <a:lnTo>
                      <a:pt x="363066" y="442766"/>
                    </a:lnTo>
                    <a:lnTo>
                      <a:pt x="364424" y="442766"/>
                    </a:lnTo>
                    <a:lnTo>
                      <a:pt x="364424" y="445119"/>
                    </a:lnTo>
                    <a:lnTo>
                      <a:pt x="364426" y="445121"/>
                    </a:lnTo>
                    <a:cubicBezTo>
                      <a:pt x="364425" y="615663"/>
                      <a:pt x="364425" y="786206"/>
                      <a:pt x="364424" y="956748"/>
                    </a:cubicBezTo>
                    <a:lnTo>
                      <a:pt x="240370" y="956748"/>
                    </a:lnTo>
                    <a:lnTo>
                      <a:pt x="240370" y="478359"/>
                    </a:lnTo>
                    <a:lnTo>
                      <a:pt x="0" y="62027"/>
                    </a:lnTo>
                    <a:lnTo>
                      <a:pt x="107434" y="0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51C8526-BBCB-4492-B871-A366F60BFEA6}"/>
                  </a:ext>
                </a:extLst>
              </p:cNvPr>
              <p:cNvSpPr/>
              <p:nvPr/>
            </p:nvSpPr>
            <p:spPr bwMode="auto">
              <a:xfrm>
                <a:off x="7093973" y="2790884"/>
                <a:ext cx="589958" cy="654933"/>
              </a:xfrm>
              <a:custGeom>
                <a:avLst/>
                <a:gdLst>
                  <a:gd name="connsiteX0" fmla="*/ 578744 w 778425"/>
                  <a:gd name="connsiteY0" fmla="*/ 0 h 707437"/>
                  <a:gd name="connsiteX1" fmla="*/ 778425 w 778425"/>
                  <a:gd name="connsiteY1" fmla="*/ 478374 h 707437"/>
                  <a:gd name="connsiteX2" fmla="*/ 762733 w 778425"/>
                  <a:gd name="connsiteY2" fmla="*/ 664579 h 707437"/>
                  <a:gd name="connsiteX3" fmla="*/ 753023 w 778425"/>
                  <a:gd name="connsiteY3" fmla="*/ 707437 h 707437"/>
                  <a:gd name="connsiteX4" fmla="*/ 0 w 778425"/>
                  <a:gd name="connsiteY4" fmla="*/ 707437 h 707437"/>
                  <a:gd name="connsiteX5" fmla="*/ 12436 w 778425"/>
                  <a:gd name="connsiteY5" fmla="*/ 565152 h 707437"/>
                  <a:gd name="connsiteX6" fmla="*/ 175924 w 778425"/>
                  <a:gd name="connsiteY6" fmla="*/ 314828 h 707437"/>
                  <a:gd name="connsiteX7" fmla="*/ 203200 w 778425"/>
                  <a:gd name="connsiteY7" fmla="*/ 321180 h 707437"/>
                  <a:gd name="connsiteX8" fmla="*/ 221911 w 778425"/>
                  <a:gd name="connsiteY8" fmla="*/ 257073 h 707437"/>
                  <a:gd name="connsiteX9" fmla="*/ 347374 w 778425"/>
                  <a:gd name="connsiteY9" fmla="*/ 137028 h 707437"/>
                  <a:gd name="connsiteX10" fmla="*/ 416439 w 778425"/>
                  <a:gd name="connsiteY10" fmla="*/ 169237 h 707437"/>
                  <a:gd name="connsiteX11" fmla="*/ 424177 w 778425"/>
                  <a:gd name="connsiteY11" fmla="*/ 178939 h 707437"/>
                  <a:gd name="connsiteX12" fmla="*/ 437548 w 778425"/>
                  <a:gd name="connsiteY12" fmla="*/ 140112 h 707437"/>
                  <a:gd name="connsiteX13" fmla="*/ 578744 w 778425"/>
                  <a:gd name="connsiteY13" fmla="*/ 0 h 70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78425" h="707437">
                    <a:moveTo>
                      <a:pt x="578744" y="0"/>
                    </a:moveTo>
                    <a:cubicBezTo>
                      <a:pt x="689025" y="0"/>
                      <a:pt x="778425" y="214175"/>
                      <a:pt x="778425" y="478374"/>
                    </a:cubicBezTo>
                    <a:cubicBezTo>
                      <a:pt x="778425" y="544424"/>
                      <a:pt x="772838" y="607347"/>
                      <a:pt x="762733" y="664579"/>
                    </a:cubicBezTo>
                    <a:lnTo>
                      <a:pt x="753023" y="707437"/>
                    </a:lnTo>
                    <a:lnTo>
                      <a:pt x="0" y="707437"/>
                    </a:lnTo>
                    <a:lnTo>
                      <a:pt x="12436" y="565152"/>
                    </a:lnTo>
                    <a:cubicBezTo>
                      <a:pt x="39371" y="418047"/>
                      <a:pt x="102429" y="314828"/>
                      <a:pt x="175924" y="314828"/>
                    </a:cubicBezTo>
                    <a:lnTo>
                      <a:pt x="203200" y="321180"/>
                    </a:lnTo>
                    <a:lnTo>
                      <a:pt x="221911" y="257073"/>
                    </a:lnTo>
                    <a:cubicBezTo>
                      <a:pt x="254020" y="182903"/>
                      <a:pt x="298378" y="137028"/>
                      <a:pt x="347374" y="137028"/>
                    </a:cubicBezTo>
                    <a:cubicBezTo>
                      <a:pt x="371872" y="137028"/>
                      <a:pt x="395211" y="148497"/>
                      <a:pt x="416439" y="169237"/>
                    </a:cubicBezTo>
                    <a:lnTo>
                      <a:pt x="424177" y="178939"/>
                    </a:lnTo>
                    <a:lnTo>
                      <a:pt x="437548" y="140112"/>
                    </a:lnTo>
                    <a:cubicBezTo>
                      <a:pt x="473683" y="53544"/>
                      <a:pt x="523604" y="0"/>
                      <a:pt x="578744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140BD694-CBDB-4804-9EC4-A50399020E82}"/>
                  </a:ext>
                </a:extLst>
              </p:cNvPr>
              <p:cNvSpPr/>
              <p:nvPr/>
            </p:nvSpPr>
            <p:spPr bwMode="auto">
              <a:xfrm>
                <a:off x="8218061" y="3078747"/>
                <a:ext cx="265662" cy="265660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285750" marR="0" lvl="0" indent="-28575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517EF6BC-5675-4AE5-852A-58E12889BFAB}"/>
                  </a:ext>
                </a:extLst>
              </p:cNvPr>
              <p:cNvSpPr/>
              <p:nvPr/>
            </p:nvSpPr>
            <p:spPr bwMode="auto">
              <a:xfrm>
                <a:off x="9209251" y="3078747"/>
                <a:ext cx="265662" cy="265660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285750" marR="0" lvl="0" indent="-28575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8F3C7C8-B636-43BE-A2CB-F5380DE19998}"/>
              </a:ext>
            </a:extLst>
          </p:cNvPr>
          <p:cNvGrpSpPr/>
          <p:nvPr/>
        </p:nvGrpSpPr>
        <p:grpSpPr>
          <a:xfrm>
            <a:off x="3872880" y="1278911"/>
            <a:ext cx="2340260" cy="2210479"/>
            <a:chOff x="723227" y="4722654"/>
            <a:chExt cx="2245381" cy="2120862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32CC6BFD-CBC6-4DBB-AD11-56244C19FE00}"/>
                </a:ext>
              </a:extLst>
            </p:cNvPr>
            <p:cNvSpPr/>
            <p:nvPr/>
          </p:nvSpPr>
          <p:spPr bwMode="auto">
            <a:xfrm flipH="1">
              <a:off x="723227" y="6402515"/>
              <a:ext cx="809035" cy="376334"/>
            </a:xfrm>
            <a:custGeom>
              <a:avLst/>
              <a:gdLst>
                <a:gd name="connsiteX0" fmla="*/ 578744 w 778425"/>
                <a:gd name="connsiteY0" fmla="*/ 0 h 707437"/>
                <a:gd name="connsiteX1" fmla="*/ 778425 w 778425"/>
                <a:gd name="connsiteY1" fmla="*/ 478374 h 707437"/>
                <a:gd name="connsiteX2" fmla="*/ 762733 w 778425"/>
                <a:gd name="connsiteY2" fmla="*/ 664579 h 707437"/>
                <a:gd name="connsiteX3" fmla="*/ 753023 w 778425"/>
                <a:gd name="connsiteY3" fmla="*/ 707437 h 707437"/>
                <a:gd name="connsiteX4" fmla="*/ 0 w 778425"/>
                <a:gd name="connsiteY4" fmla="*/ 707437 h 707437"/>
                <a:gd name="connsiteX5" fmla="*/ 12436 w 778425"/>
                <a:gd name="connsiteY5" fmla="*/ 565152 h 707437"/>
                <a:gd name="connsiteX6" fmla="*/ 175924 w 778425"/>
                <a:gd name="connsiteY6" fmla="*/ 314828 h 707437"/>
                <a:gd name="connsiteX7" fmla="*/ 203200 w 778425"/>
                <a:gd name="connsiteY7" fmla="*/ 321180 h 707437"/>
                <a:gd name="connsiteX8" fmla="*/ 221911 w 778425"/>
                <a:gd name="connsiteY8" fmla="*/ 257073 h 707437"/>
                <a:gd name="connsiteX9" fmla="*/ 347374 w 778425"/>
                <a:gd name="connsiteY9" fmla="*/ 137028 h 707437"/>
                <a:gd name="connsiteX10" fmla="*/ 416439 w 778425"/>
                <a:gd name="connsiteY10" fmla="*/ 169237 h 707437"/>
                <a:gd name="connsiteX11" fmla="*/ 424177 w 778425"/>
                <a:gd name="connsiteY11" fmla="*/ 178939 h 707437"/>
                <a:gd name="connsiteX12" fmla="*/ 437548 w 778425"/>
                <a:gd name="connsiteY12" fmla="*/ 140112 h 707437"/>
                <a:gd name="connsiteX13" fmla="*/ 578744 w 778425"/>
                <a:gd name="connsiteY13" fmla="*/ 0 h 70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25" h="707437">
                  <a:moveTo>
                    <a:pt x="578744" y="0"/>
                  </a:moveTo>
                  <a:cubicBezTo>
                    <a:pt x="689025" y="0"/>
                    <a:pt x="778425" y="214175"/>
                    <a:pt x="778425" y="478374"/>
                  </a:cubicBezTo>
                  <a:cubicBezTo>
                    <a:pt x="778425" y="544424"/>
                    <a:pt x="772838" y="607347"/>
                    <a:pt x="762733" y="664579"/>
                  </a:cubicBezTo>
                  <a:lnTo>
                    <a:pt x="753023" y="707437"/>
                  </a:lnTo>
                  <a:lnTo>
                    <a:pt x="0" y="707437"/>
                  </a:lnTo>
                  <a:lnTo>
                    <a:pt x="12436" y="565152"/>
                  </a:lnTo>
                  <a:cubicBezTo>
                    <a:pt x="39371" y="418047"/>
                    <a:pt x="102429" y="314828"/>
                    <a:pt x="175924" y="314828"/>
                  </a:cubicBezTo>
                  <a:lnTo>
                    <a:pt x="203200" y="321180"/>
                  </a:lnTo>
                  <a:lnTo>
                    <a:pt x="221911" y="257073"/>
                  </a:lnTo>
                  <a:cubicBezTo>
                    <a:pt x="254020" y="182903"/>
                    <a:pt x="298378" y="137028"/>
                    <a:pt x="347374" y="137028"/>
                  </a:cubicBezTo>
                  <a:cubicBezTo>
                    <a:pt x="371872" y="137028"/>
                    <a:pt x="395211" y="148497"/>
                    <a:pt x="416439" y="169237"/>
                  </a:cubicBezTo>
                  <a:lnTo>
                    <a:pt x="424177" y="178939"/>
                  </a:lnTo>
                  <a:lnTo>
                    <a:pt x="437548" y="140112"/>
                  </a:lnTo>
                  <a:cubicBezTo>
                    <a:pt x="473683" y="53544"/>
                    <a:pt x="523604" y="0"/>
                    <a:pt x="578744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1CF8EDBC-751F-4FA9-91DE-B836F5ABBE9D}"/>
                </a:ext>
              </a:extLst>
            </p:cNvPr>
            <p:cNvGrpSpPr/>
            <p:nvPr/>
          </p:nvGrpSpPr>
          <p:grpSpPr>
            <a:xfrm>
              <a:off x="995232" y="4722654"/>
              <a:ext cx="1204955" cy="2120862"/>
              <a:chOff x="7524326" y="3582689"/>
              <a:chExt cx="1812223" cy="3363132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75594A1C-0CC5-4BA9-9383-5EA1FE908930}"/>
                  </a:ext>
                </a:extLst>
              </p:cNvPr>
              <p:cNvGrpSpPr/>
              <p:nvPr/>
            </p:nvGrpSpPr>
            <p:grpSpPr>
              <a:xfrm>
                <a:off x="7524326" y="3582689"/>
                <a:ext cx="1812223" cy="3363132"/>
                <a:chOff x="7524326" y="3582689"/>
                <a:chExt cx="1812223" cy="3363132"/>
              </a:xfrm>
            </p:grpSpPr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7629AF07-2842-4BB7-8731-D3C068D5BB90}"/>
                    </a:ext>
                  </a:extLst>
                </p:cNvPr>
                <p:cNvSpPr/>
                <p:nvPr/>
              </p:nvSpPr>
              <p:spPr bwMode="auto">
                <a:xfrm rot="5400000">
                  <a:off x="9044967" y="5776723"/>
                  <a:ext cx="295799" cy="287365"/>
                </a:xfrm>
                <a:prstGeom prst="roundRect">
                  <a:avLst>
                    <a:gd name="adj" fmla="val 39311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" name="フリーフォーム 295">
                  <a:extLst>
                    <a:ext uri="{FF2B5EF4-FFF2-40B4-BE49-F238E27FC236}">
                      <a16:creationId xmlns:a16="http://schemas.microsoft.com/office/drawing/2014/main" id="{17522B72-9EF5-4E60-A396-8B4375AFCB49}"/>
                    </a:ext>
                  </a:extLst>
                </p:cNvPr>
                <p:cNvSpPr/>
                <p:nvPr/>
              </p:nvSpPr>
              <p:spPr bwMode="auto">
                <a:xfrm>
                  <a:off x="7961112" y="5928081"/>
                  <a:ext cx="441233" cy="662435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" name="フリーフォーム 296">
                  <a:extLst>
                    <a:ext uri="{FF2B5EF4-FFF2-40B4-BE49-F238E27FC236}">
                      <a16:creationId xmlns:a16="http://schemas.microsoft.com/office/drawing/2014/main" id="{C9203440-C971-4612-83B1-16BAFD946D49}"/>
                    </a:ext>
                  </a:extLst>
                </p:cNvPr>
                <p:cNvSpPr/>
                <p:nvPr/>
              </p:nvSpPr>
              <p:spPr bwMode="auto">
                <a:xfrm flipH="1">
                  <a:off x="8402337" y="5928079"/>
                  <a:ext cx="441233" cy="662434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" name="片側の 2 つの角を丸めた四角形 298">
                  <a:extLst>
                    <a:ext uri="{FF2B5EF4-FFF2-40B4-BE49-F238E27FC236}">
                      <a16:creationId xmlns:a16="http://schemas.microsoft.com/office/drawing/2014/main" id="{335D5D8F-2B25-4A6A-87EA-5B2BBD887953}"/>
                    </a:ext>
                  </a:extLst>
                </p:cNvPr>
                <p:cNvSpPr/>
                <p:nvPr/>
              </p:nvSpPr>
              <p:spPr bwMode="auto">
                <a:xfrm>
                  <a:off x="7853968" y="5166421"/>
                  <a:ext cx="1096747" cy="910234"/>
                </a:xfrm>
                <a:custGeom>
                  <a:avLst/>
                  <a:gdLst>
                    <a:gd name="connsiteX0" fmla="*/ 152519 w 658118"/>
                    <a:gd name="connsiteY0" fmla="*/ 0 h 534087"/>
                    <a:gd name="connsiteX1" fmla="*/ 505599 w 658118"/>
                    <a:gd name="connsiteY1" fmla="*/ 0 h 534087"/>
                    <a:gd name="connsiteX2" fmla="*/ 658118 w 658118"/>
                    <a:gd name="connsiteY2" fmla="*/ 152519 h 534087"/>
                    <a:gd name="connsiteX3" fmla="*/ 658118 w 658118"/>
                    <a:gd name="connsiteY3" fmla="*/ 534087 h 534087"/>
                    <a:gd name="connsiteX4" fmla="*/ 658118 w 658118"/>
                    <a:gd name="connsiteY4" fmla="*/ 534087 h 534087"/>
                    <a:gd name="connsiteX5" fmla="*/ 0 w 658118"/>
                    <a:gd name="connsiteY5" fmla="*/ 534087 h 534087"/>
                    <a:gd name="connsiteX6" fmla="*/ 0 w 658118"/>
                    <a:gd name="connsiteY6" fmla="*/ 534087 h 534087"/>
                    <a:gd name="connsiteX7" fmla="*/ 0 w 658118"/>
                    <a:gd name="connsiteY7" fmla="*/ 152519 h 534087"/>
                    <a:gd name="connsiteX8" fmla="*/ 152519 w 658118"/>
                    <a:gd name="connsiteY8" fmla="*/ 0 h 534087"/>
                    <a:gd name="connsiteX0" fmla="*/ 152519 w 658118"/>
                    <a:gd name="connsiteY0" fmla="*/ 0 h 534087"/>
                    <a:gd name="connsiteX1" fmla="*/ 505599 w 658118"/>
                    <a:gd name="connsiteY1" fmla="*/ 0 h 534087"/>
                    <a:gd name="connsiteX2" fmla="*/ 658118 w 658118"/>
                    <a:gd name="connsiteY2" fmla="*/ 152519 h 534087"/>
                    <a:gd name="connsiteX3" fmla="*/ 658118 w 658118"/>
                    <a:gd name="connsiteY3" fmla="*/ 534087 h 534087"/>
                    <a:gd name="connsiteX4" fmla="*/ 658118 w 658118"/>
                    <a:gd name="connsiteY4" fmla="*/ 534087 h 534087"/>
                    <a:gd name="connsiteX5" fmla="*/ 0 w 658118"/>
                    <a:gd name="connsiteY5" fmla="*/ 534087 h 534087"/>
                    <a:gd name="connsiteX6" fmla="*/ 0 w 658118"/>
                    <a:gd name="connsiteY6" fmla="*/ 152519 h 534087"/>
                    <a:gd name="connsiteX7" fmla="*/ 152519 w 658118"/>
                    <a:gd name="connsiteY7" fmla="*/ 0 h 534087"/>
                    <a:gd name="connsiteX0" fmla="*/ 152519 w 658118"/>
                    <a:gd name="connsiteY0" fmla="*/ 0 h 534087"/>
                    <a:gd name="connsiteX1" fmla="*/ 505599 w 658118"/>
                    <a:gd name="connsiteY1" fmla="*/ 0 h 534087"/>
                    <a:gd name="connsiteX2" fmla="*/ 658118 w 658118"/>
                    <a:gd name="connsiteY2" fmla="*/ 152519 h 534087"/>
                    <a:gd name="connsiteX3" fmla="*/ 658118 w 658118"/>
                    <a:gd name="connsiteY3" fmla="*/ 534087 h 534087"/>
                    <a:gd name="connsiteX4" fmla="*/ 658118 w 658118"/>
                    <a:gd name="connsiteY4" fmla="*/ 534087 h 534087"/>
                    <a:gd name="connsiteX5" fmla="*/ 50007 w 658118"/>
                    <a:gd name="connsiteY5" fmla="*/ 534087 h 534087"/>
                    <a:gd name="connsiteX6" fmla="*/ 0 w 658118"/>
                    <a:gd name="connsiteY6" fmla="*/ 152519 h 534087"/>
                    <a:gd name="connsiteX7" fmla="*/ 152519 w 658118"/>
                    <a:gd name="connsiteY7" fmla="*/ 0 h 534087"/>
                    <a:gd name="connsiteX0" fmla="*/ 152519 w 658118"/>
                    <a:gd name="connsiteY0" fmla="*/ 0 h 536468"/>
                    <a:gd name="connsiteX1" fmla="*/ 505599 w 658118"/>
                    <a:gd name="connsiteY1" fmla="*/ 0 h 536468"/>
                    <a:gd name="connsiteX2" fmla="*/ 658118 w 658118"/>
                    <a:gd name="connsiteY2" fmla="*/ 152519 h 536468"/>
                    <a:gd name="connsiteX3" fmla="*/ 658118 w 658118"/>
                    <a:gd name="connsiteY3" fmla="*/ 534087 h 536468"/>
                    <a:gd name="connsiteX4" fmla="*/ 610493 w 658118"/>
                    <a:gd name="connsiteY4" fmla="*/ 536468 h 536468"/>
                    <a:gd name="connsiteX5" fmla="*/ 50007 w 658118"/>
                    <a:gd name="connsiteY5" fmla="*/ 534087 h 536468"/>
                    <a:gd name="connsiteX6" fmla="*/ 0 w 658118"/>
                    <a:gd name="connsiteY6" fmla="*/ 152519 h 536468"/>
                    <a:gd name="connsiteX7" fmla="*/ 152519 w 658118"/>
                    <a:gd name="connsiteY7" fmla="*/ 0 h 536468"/>
                    <a:gd name="connsiteX0" fmla="*/ 152519 w 658118"/>
                    <a:gd name="connsiteY0" fmla="*/ 0 h 534087"/>
                    <a:gd name="connsiteX1" fmla="*/ 505599 w 658118"/>
                    <a:gd name="connsiteY1" fmla="*/ 0 h 534087"/>
                    <a:gd name="connsiteX2" fmla="*/ 658118 w 658118"/>
                    <a:gd name="connsiteY2" fmla="*/ 152519 h 534087"/>
                    <a:gd name="connsiteX3" fmla="*/ 658118 w 658118"/>
                    <a:gd name="connsiteY3" fmla="*/ 534087 h 534087"/>
                    <a:gd name="connsiteX4" fmla="*/ 50007 w 658118"/>
                    <a:gd name="connsiteY4" fmla="*/ 534087 h 534087"/>
                    <a:gd name="connsiteX5" fmla="*/ 0 w 658118"/>
                    <a:gd name="connsiteY5" fmla="*/ 152519 h 534087"/>
                    <a:gd name="connsiteX6" fmla="*/ 152519 w 658118"/>
                    <a:gd name="connsiteY6" fmla="*/ 0 h 534087"/>
                    <a:gd name="connsiteX0" fmla="*/ 152519 w 658118"/>
                    <a:gd name="connsiteY0" fmla="*/ 0 h 534087"/>
                    <a:gd name="connsiteX1" fmla="*/ 505599 w 658118"/>
                    <a:gd name="connsiteY1" fmla="*/ 0 h 534087"/>
                    <a:gd name="connsiteX2" fmla="*/ 658118 w 658118"/>
                    <a:gd name="connsiteY2" fmla="*/ 152519 h 534087"/>
                    <a:gd name="connsiteX3" fmla="*/ 605731 w 658118"/>
                    <a:gd name="connsiteY3" fmla="*/ 531706 h 534087"/>
                    <a:gd name="connsiteX4" fmla="*/ 50007 w 658118"/>
                    <a:gd name="connsiteY4" fmla="*/ 534087 h 534087"/>
                    <a:gd name="connsiteX5" fmla="*/ 0 w 658118"/>
                    <a:gd name="connsiteY5" fmla="*/ 152519 h 534087"/>
                    <a:gd name="connsiteX6" fmla="*/ 152519 w 658118"/>
                    <a:gd name="connsiteY6" fmla="*/ 0 h 534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8118" h="534087">
                      <a:moveTo>
                        <a:pt x="152519" y="0"/>
                      </a:moveTo>
                      <a:lnTo>
                        <a:pt x="505599" y="0"/>
                      </a:lnTo>
                      <a:cubicBezTo>
                        <a:pt x="589833" y="0"/>
                        <a:pt x="658118" y="68285"/>
                        <a:pt x="658118" y="152519"/>
                      </a:cubicBezTo>
                      <a:lnTo>
                        <a:pt x="605731" y="531706"/>
                      </a:lnTo>
                      <a:lnTo>
                        <a:pt x="50007" y="534087"/>
                      </a:lnTo>
                      <a:lnTo>
                        <a:pt x="0" y="152519"/>
                      </a:lnTo>
                      <a:cubicBezTo>
                        <a:pt x="0" y="68285"/>
                        <a:pt x="68285" y="0"/>
                        <a:pt x="152519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3945D264-ADEC-4951-938E-E93F69A3495E}"/>
                    </a:ext>
                  </a:extLst>
                </p:cNvPr>
                <p:cNvSpPr/>
                <p:nvPr/>
              </p:nvSpPr>
              <p:spPr bwMode="auto">
                <a:xfrm>
                  <a:off x="7950900" y="6219312"/>
                  <a:ext cx="451444" cy="637923"/>
                </a:xfrm>
                <a:custGeom>
                  <a:avLst/>
                  <a:gdLst>
                    <a:gd name="connsiteX0" fmla="*/ 10211 w 451444"/>
                    <a:gd name="connsiteY0" fmla="*/ 0 h 637923"/>
                    <a:gd name="connsiteX1" fmla="*/ 451444 w 451444"/>
                    <a:gd name="connsiteY1" fmla="*/ 0 h 637923"/>
                    <a:gd name="connsiteX2" fmla="*/ 451444 w 451444"/>
                    <a:gd name="connsiteY2" fmla="*/ 428354 h 637923"/>
                    <a:gd name="connsiteX3" fmla="*/ 451439 w 451444"/>
                    <a:gd name="connsiteY3" fmla="*/ 428354 h 637923"/>
                    <a:gd name="connsiteX4" fmla="*/ 451439 w 451444"/>
                    <a:gd name="connsiteY4" fmla="*/ 547207 h 637923"/>
                    <a:gd name="connsiteX5" fmla="*/ 233317 w 451444"/>
                    <a:gd name="connsiteY5" fmla="*/ 635929 h 637923"/>
                    <a:gd name="connsiteX6" fmla="*/ 0 w 451444"/>
                    <a:gd name="connsiteY6" fmla="*/ 547207 h 637923"/>
                    <a:gd name="connsiteX7" fmla="*/ 66112 w 451444"/>
                    <a:gd name="connsiteY7" fmla="*/ 403894 h 637923"/>
                    <a:gd name="connsiteX8" fmla="*/ 131848 w 451444"/>
                    <a:gd name="connsiteY8" fmla="*/ 364099 h 637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444" h="637923">
                      <a:moveTo>
                        <a:pt x="10211" y="0"/>
                      </a:moveTo>
                      <a:lnTo>
                        <a:pt x="451444" y="0"/>
                      </a:lnTo>
                      <a:lnTo>
                        <a:pt x="451444" y="428354"/>
                      </a:lnTo>
                      <a:lnTo>
                        <a:pt x="451439" y="428354"/>
                      </a:lnTo>
                      <a:lnTo>
                        <a:pt x="451439" y="547207"/>
                      </a:lnTo>
                      <a:cubicBezTo>
                        <a:pt x="451439" y="659140"/>
                        <a:pt x="357977" y="635929"/>
                        <a:pt x="233317" y="635929"/>
                      </a:cubicBezTo>
                      <a:cubicBezTo>
                        <a:pt x="108656" y="635929"/>
                        <a:pt x="0" y="659140"/>
                        <a:pt x="0" y="547207"/>
                      </a:cubicBezTo>
                      <a:cubicBezTo>
                        <a:pt x="0" y="491240"/>
                        <a:pt x="25265" y="440571"/>
                        <a:pt x="66112" y="403894"/>
                      </a:cubicBezTo>
                      <a:lnTo>
                        <a:pt x="131848" y="36409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B6B083BC-BD28-4AC5-B8C4-0302AC77CC24}"/>
                    </a:ext>
                  </a:extLst>
                </p:cNvPr>
                <p:cNvSpPr/>
                <p:nvPr/>
              </p:nvSpPr>
              <p:spPr bwMode="auto">
                <a:xfrm flipH="1">
                  <a:off x="8398275" y="6203570"/>
                  <a:ext cx="451446" cy="637925"/>
                </a:xfrm>
                <a:custGeom>
                  <a:avLst/>
                  <a:gdLst>
                    <a:gd name="connsiteX0" fmla="*/ 451446 w 451446"/>
                    <a:gd name="connsiteY0" fmla="*/ 0 h 637925"/>
                    <a:gd name="connsiteX1" fmla="*/ 10213 w 451446"/>
                    <a:gd name="connsiteY1" fmla="*/ 0 h 637925"/>
                    <a:gd name="connsiteX2" fmla="*/ 131850 w 451446"/>
                    <a:gd name="connsiteY2" fmla="*/ 364099 h 637925"/>
                    <a:gd name="connsiteX3" fmla="*/ 66112 w 451446"/>
                    <a:gd name="connsiteY3" fmla="*/ 403896 h 637925"/>
                    <a:gd name="connsiteX4" fmla="*/ 0 w 451446"/>
                    <a:gd name="connsiteY4" fmla="*/ 547209 h 637925"/>
                    <a:gd name="connsiteX5" fmla="*/ 233316 w 451446"/>
                    <a:gd name="connsiteY5" fmla="*/ 635931 h 637925"/>
                    <a:gd name="connsiteX6" fmla="*/ 451439 w 451446"/>
                    <a:gd name="connsiteY6" fmla="*/ 547209 h 637925"/>
                    <a:gd name="connsiteX7" fmla="*/ 451439 w 451446"/>
                    <a:gd name="connsiteY7" fmla="*/ 428354 h 637925"/>
                    <a:gd name="connsiteX8" fmla="*/ 451446 w 451446"/>
                    <a:gd name="connsiteY8" fmla="*/ 428354 h 637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446" h="637925">
                      <a:moveTo>
                        <a:pt x="451446" y="0"/>
                      </a:moveTo>
                      <a:lnTo>
                        <a:pt x="10213" y="0"/>
                      </a:lnTo>
                      <a:lnTo>
                        <a:pt x="131850" y="364099"/>
                      </a:lnTo>
                      <a:lnTo>
                        <a:pt x="66112" y="403896"/>
                      </a:lnTo>
                      <a:cubicBezTo>
                        <a:pt x="25265" y="440573"/>
                        <a:pt x="0" y="491242"/>
                        <a:pt x="0" y="547209"/>
                      </a:cubicBezTo>
                      <a:cubicBezTo>
                        <a:pt x="0" y="659142"/>
                        <a:pt x="108656" y="635931"/>
                        <a:pt x="233316" y="635931"/>
                      </a:cubicBezTo>
                      <a:cubicBezTo>
                        <a:pt x="357977" y="635931"/>
                        <a:pt x="451439" y="659142"/>
                        <a:pt x="451439" y="547209"/>
                      </a:cubicBezTo>
                      <a:lnTo>
                        <a:pt x="451439" y="428354"/>
                      </a:lnTo>
                      <a:lnTo>
                        <a:pt x="451446" y="42835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" name="円/楕円 304">
                  <a:extLst>
                    <a:ext uri="{FF2B5EF4-FFF2-40B4-BE49-F238E27FC236}">
                      <a16:creationId xmlns:a16="http://schemas.microsoft.com/office/drawing/2014/main" id="{965F135A-099F-4F4A-8C25-910BA96E837F}"/>
                    </a:ext>
                  </a:extLst>
                </p:cNvPr>
                <p:cNvSpPr/>
                <p:nvPr/>
              </p:nvSpPr>
              <p:spPr bwMode="auto">
                <a:xfrm>
                  <a:off x="8030976" y="6642143"/>
                  <a:ext cx="91159" cy="9115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" name="円/楕円 305">
                  <a:extLst>
                    <a:ext uri="{FF2B5EF4-FFF2-40B4-BE49-F238E27FC236}">
                      <a16:creationId xmlns:a16="http://schemas.microsoft.com/office/drawing/2014/main" id="{5044EEB3-7AC9-4428-A4F8-D3B831253AB1}"/>
                    </a:ext>
                  </a:extLst>
                </p:cNvPr>
                <p:cNvSpPr/>
                <p:nvPr/>
              </p:nvSpPr>
              <p:spPr bwMode="auto">
                <a:xfrm>
                  <a:off x="8684300" y="6642143"/>
                  <a:ext cx="91159" cy="9115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" name="アーチ 36">
                  <a:extLst>
                    <a:ext uri="{FF2B5EF4-FFF2-40B4-BE49-F238E27FC236}">
                      <a16:creationId xmlns:a16="http://schemas.microsoft.com/office/drawing/2014/main" id="{B7FADD6A-A087-4271-817C-77FAB9F3B10A}"/>
                    </a:ext>
                  </a:extLst>
                </p:cNvPr>
                <p:cNvSpPr/>
                <p:nvPr/>
              </p:nvSpPr>
              <p:spPr bwMode="auto">
                <a:xfrm>
                  <a:off x="8227707" y="4807932"/>
                  <a:ext cx="342054" cy="342054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" name="台形 441">
                  <a:extLst>
                    <a:ext uri="{FF2B5EF4-FFF2-40B4-BE49-F238E27FC236}">
                      <a16:creationId xmlns:a16="http://schemas.microsoft.com/office/drawing/2014/main" id="{5BF57B49-522F-4800-82F8-7E04E14CB950}"/>
                    </a:ext>
                  </a:extLst>
                </p:cNvPr>
                <p:cNvSpPr/>
                <p:nvPr/>
              </p:nvSpPr>
              <p:spPr bwMode="auto">
                <a:xfrm rot="8100000" flipH="1">
                  <a:off x="8760900" y="5322059"/>
                  <a:ext cx="397574" cy="576113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185920"/>
                    <a:gd name="connsiteY0" fmla="*/ 162179 h 350865"/>
                    <a:gd name="connsiteX1" fmla="*/ 31532 w 185920"/>
                    <a:gd name="connsiteY1" fmla="*/ 0 h 350865"/>
                    <a:gd name="connsiteX2" fmla="*/ 130766 w 185920"/>
                    <a:gd name="connsiteY2" fmla="*/ 0 h 350865"/>
                    <a:gd name="connsiteX3" fmla="*/ 185920 w 185920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5920" h="350865">
                      <a:moveTo>
                        <a:pt x="0" y="162179"/>
                      </a:moveTo>
                      <a:lnTo>
                        <a:pt x="31532" y="0"/>
                      </a:lnTo>
                      <a:lnTo>
                        <a:pt x="130766" y="0"/>
                      </a:lnTo>
                      <a:lnTo>
                        <a:pt x="185920" y="350865"/>
                      </a:lnTo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" name="四角形: 角を丸くする 221">
                  <a:extLst>
                    <a:ext uri="{FF2B5EF4-FFF2-40B4-BE49-F238E27FC236}">
                      <a16:creationId xmlns:a16="http://schemas.microsoft.com/office/drawing/2014/main" id="{DB49486B-D68B-4870-97AA-5A1638106E16}"/>
                    </a:ext>
                  </a:extLst>
                </p:cNvPr>
                <p:cNvSpPr/>
                <p:nvPr/>
              </p:nvSpPr>
              <p:spPr bwMode="auto">
                <a:xfrm rot="18900000">
                  <a:off x="7636570" y="5375197"/>
                  <a:ext cx="453480" cy="311215"/>
                </a:xfrm>
                <a:custGeom>
                  <a:avLst/>
                  <a:gdLst>
                    <a:gd name="connsiteX0" fmla="*/ 0 w 487989"/>
                    <a:gd name="connsiteY0" fmla="*/ 155608 h 311215"/>
                    <a:gd name="connsiteX1" fmla="*/ 155608 w 487989"/>
                    <a:gd name="connsiteY1" fmla="*/ 0 h 311215"/>
                    <a:gd name="connsiteX2" fmla="*/ 332382 w 487989"/>
                    <a:gd name="connsiteY2" fmla="*/ 0 h 311215"/>
                    <a:gd name="connsiteX3" fmla="*/ 487990 w 487989"/>
                    <a:gd name="connsiteY3" fmla="*/ 155608 h 311215"/>
                    <a:gd name="connsiteX4" fmla="*/ 487989 w 487989"/>
                    <a:gd name="connsiteY4" fmla="*/ 155608 h 311215"/>
                    <a:gd name="connsiteX5" fmla="*/ 332381 w 487989"/>
                    <a:gd name="connsiteY5" fmla="*/ 311216 h 311215"/>
                    <a:gd name="connsiteX6" fmla="*/ 155608 w 487989"/>
                    <a:gd name="connsiteY6" fmla="*/ 311215 h 311215"/>
                    <a:gd name="connsiteX7" fmla="*/ 0 w 487989"/>
                    <a:gd name="connsiteY7" fmla="*/ 155607 h 311215"/>
                    <a:gd name="connsiteX8" fmla="*/ 0 w 487989"/>
                    <a:gd name="connsiteY8" fmla="*/ 155608 h 311215"/>
                    <a:gd name="connsiteX0" fmla="*/ 487989 w 579429"/>
                    <a:gd name="connsiteY0" fmla="*/ 155608 h 311216"/>
                    <a:gd name="connsiteX1" fmla="*/ 332381 w 579429"/>
                    <a:gd name="connsiteY1" fmla="*/ 311216 h 311216"/>
                    <a:gd name="connsiteX2" fmla="*/ 155608 w 579429"/>
                    <a:gd name="connsiteY2" fmla="*/ 311215 h 311216"/>
                    <a:gd name="connsiteX3" fmla="*/ 0 w 579429"/>
                    <a:gd name="connsiteY3" fmla="*/ 155607 h 311216"/>
                    <a:gd name="connsiteX4" fmla="*/ 0 w 579429"/>
                    <a:gd name="connsiteY4" fmla="*/ 155608 h 311216"/>
                    <a:gd name="connsiteX5" fmla="*/ 155608 w 579429"/>
                    <a:gd name="connsiteY5" fmla="*/ 0 h 311216"/>
                    <a:gd name="connsiteX6" fmla="*/ 332382 w 579429"/>
                    <a:gd name="connsiteY6" fmla="*/ 0 h 311216"/>
                    <a:gd name="connsiteX7" fmla="*/ 487990 w 579429"/>
                    <a:gd name="connsiteY7" fmla="*/ 155608 h 311216"/>
                    <a:gd name="connsiteX8" fmla="*/ 579429 w 579429"/>
                    <a:gd name="connsiteY8" fmla="*/ 247048 h 311216"/>
                    <a:gd name="connsiteX0" fmla="*/ 487989 w 487990"/>
                    <a:gd name="connsiteY0" fmla="*/ 155608 h 311216"/>
                    <a:gd name="connsiteX1" fmla="*/ 332381 w 487990"/>
                    <a:gd name="connsiteY1" fmla="*/ 311216 h 311216"/>
                    <a:gd name="connsiteX2" fmla="*/ 155608 w 487990"/>
                    <a:gd name="connsiteY2" fmla="*/ 311215 h 311216"/>
                    <a:gd name="connsiteX3" fmla="*/ 0 w 487990"/>
                    <a:gd name="connsiteY3" fmla="*/ 155607 h 311216"/>
                    <a:gd name="connsiteX4" fmla="*/ 0 w 487990"/>
                    <a:gd name="connsiteY4" fmla="*/ 155608 h 311216"/>
                    <a:gd name="connsiteX5" fmla="*/ 155608 w 487990"/>
                    <a:gd name="connsiteY5" fmla="*/ 0 h 311216"/>
                    <a:gd name="connsiteX6" fmla="*/ 332382 w 487990"/>
                    <a:gd name="connsiteY6" fmla="*/ 0 h 311216"/>
                    <a:gd name="connsiteX7" fmla="*/ 487990 w 487990"/>
                    <a:gd name="connsiteY7" fmla="*/ 155608 h 311216"/>
                    <a:gd name="connsiteX0" fmla="*/ 487989 w 487989"/>
                    <a:gd name="connsiteY0" fmla="*/ 155608 h 311216"/>
                    <a:gd name="connsiteX1" fmla="*/ 332381 w 487989"/>
                    <a:gd name="connsiteY1" fmla="*/ 311216 h 311216"/>
                    <a:gd name="connsiteX2" fmla="*/ 155608 w 487989"/>
                    <a:gd name="connsiteY2" fmla="*/ 311215 h 311216"/>
                    <a:gd name="connsiteX3" fmla="*/ 0 w 487989"/>
                    <a:gd name="connsiteY3" fmla="*/ 155607 h 311216"/>
                    <a:gd name="connsiteX4" fmla="*/ 0 w 487989"/>
                    <a:gd name="connsiteY4" fmla="*/ 155608 h 311216"/>
                    <a:gd name="connsiteX5" fmla="*/ 155608 w 487989"/>
                    <a:gd name="connsiteY5" fmla="*/ 0 h 311216"/>
                    <a:gd name="connsiteX6" fmla="*/ 332382 w 487989"/>
                    <a:gd name="connsiteY6" fmla="*/ 0 h 311216"/>
                    <a:gd name="connsiteX0" fmla="*/ 332381 w 332382"/>
                    <a:gd name="connsiteY0" fmla="*/ 311216 h 311216"/>
                    <a:gd name="connsiteX1" fmla="*/ 155608 w 332382"/>
                    <a:gd name="connsiteY1" fmla="*/ 311215 h 311216"/>
                    <a:gd name="connsiteX2" fmla="*/ 0 w 332382"/>
                    <a:gd name="connsiteY2" fmla="*/ 155607 h 311216"/>
                    <a:gd name="connsiteX3" fmla="*/ 0 w 332382"/>
                    <a:gd name="connsiteY3" fmla="*/ 155608 h 311216"/>
                    <a:gd name="connsiteX4" fmla="*/ 155608 w 332382"/>
                    <a:gd name="connsiteY4" fmla="*/ 0 h 311216"/>
                    <a:gd name="connsiteX5" fmla="*/ 332382 w 332382"/>
                    <a:gd name="connsiteY5" fmla="*/ 0 h 311216"/>
                    <a:gd name="connsiteX0" fmla="*/ 155608 w 332382"/>
                    <a:gd name="connsiteY0" fmla="*/ 311215 h 311215"/>
                    <a:gd name="connsiteX1" fmla="*/ 0 w 332382"/>
                    <a:gd name="connsiteY1" fmla="*/ 155607 h 311215"/>
                    <a:gd name="connsiteX2" fmla="*/ 0 w 332382"/>
                    <a:gd name="connsiteY2" fmla="*/ 155608 h 311215"/>
                    <a:gd name="connsiteX3" fmla="*/ 155608 w 332382"/>
                    <a:gd name="connsiteY3" fmla="*/ 0 h 311215"/>
                    <a:gd name="connsiteX4" fmla="*/ 332382 w 332382"/>
                    <a:gd name="connsiteY4" fmla="*/ 0 h 311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382" h="311215">
                      <a:moveTo>
                        <a:pt x="155608" y="311215"/>
                      </a:moveTo>
                      <a:cubicBezTo>
                        <a:pt x="69668" y="311215"/>
                        <a:pt x="0" y="241547"/>
                        <a:pt x="0" y="155607"/>
                      </a:cubicBezTo>
                      <a:lnTo>
                        <a:pt x="0" y="155608"/>
                      </a:lnTo>
                      <a:cubicBezTo>
                        <a:pt x="0" y="69668"/>
                        <a:pt x="69668" y="0"/>
                        <a:pt x="155608" y="0"/>
                      </a:cubicBezTo>
                      <a:lnTo>
                        <a:pt x="332382" y="0"/>
                      </a:lnTo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" name="四角形: 上の 2 つの角を丸める 39">
                  <a:extLst>
                    <a:ext uri="{FF2B5EF4-FFF2-40B4-BE49-F238E27FC236}">
                      <a16:creationId xmlns:a16="http://schemas.microsoft.com/office/drawing/2014/main" id="{DDB3ADB0-D41E-4D64-99FF-B9325FEE5846}"/>
                    </a:ext>
                  </a:extLst>
                </p:cNvPr>
                <p:cNvSpPr/>
                <p:nvPr/>
              </p:nvSpPr>
              <p:spPr bwMode="auto">
                <a:xfrm rot="16200000">
                  <a:off x="7648192" y="5432375"/>
                  <a:ext cx="311148" cy="388486"/>
                </a:xfrm>
                <a:prstGeom prst="round2SameRect">
                  <a:avLst>
                    <a:gd name="adj1" fmla="val 50000"/>
                    <a:gd name="adj2" fmla="val 16837"/>
                  </a:avLst>
                </a:pr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A1E29016-6E20-490F-9A2D-6E23EBCAFD5D}"/>
                    </a:ext>
                  </a:extLst>
                </p:cNvPr>
                <p:cNvGrpSpPr/>
                <p:nvPr/>
              </p:nvGrpSpPr>
              <p:grpSpPr>
                <a:xfrm rot="900000">
                  <a:off x="7684304" y="5558657"/>
                  <a:ext cx="526146" cy="1387164"/>
                  <a:chOff x="6573180" y="5071285"/>
                  <a:chExt cx="520793" cy="1373050"/>
                </a:xfrm>
              </p:grpSpPr>
              <p:sp>
                <p:nvSpPr>
                  <p:cNvPr id="55" name="四角形: 上の 2 つの角を切り取る 54">
                    <a:extLst>
                      <a:ext uri="{FF2B5EF4-FFF2-40B4-BE49-F238E27FC236}">
                        <a16:creationId xmlns:a16="http://schemas.microsoft.com/office/drawing/2014/main" id="{3607D9F7-0E3F-46C8-A4DF-95592B8D5E6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573180" y="5954366"/>
                    <a:ext cx="520793" cy="489969"/>
                  </a:xfrm>
                  <a:prstGeom prst="snip2SameRect">
                    <a:avLst>
                      <a:gd name="adj1" fmla="val 44531"/>
                      <a:gd name="adj2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" name="四角形: 上の 2 つの角を切り取る 55">
                    <a:extLst>
                      <a:ext uri="{FF2B5EF4-FFF2-40B4-BE49-F238E27FC236}">
                        <a16:creationId xmlns:a16="http://schemas.microsoft.com/office/drawing/2014/main" id="{A0A1DC4E-B8FC-4F9C-9531-1B4CBA34A32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777404" y="5409219"/>
                    <a:ext cx="112346" cy="659085"/>
                  </a:xfrm>
                  <a:prstGeom prst="snip2SameRect">
                    <a:avLst>
                      <a:gd name="adj1" fmla="val 27575"/>
                      <a:gd name="adj2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5AE207CE-A3CD-4503-B886-E16704FE4E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3180" y="5071285"/>
                    <a:ext cx="520793" cy="684161"/>
                  </a:xfrm>
                  <a:custGeom>
                    <a:avLst/>
                    <a:gdLst>
                      <a:gd name="connsiteX0" fmla="*/ 139729 w 520793"/>
                      <a:gd name="connsiteY0" fmla="*/ 86472 h 684161"/>
                      <a:gd name="connsiteX1" fmla="*/ 105799 w 520793"/>
                      <a:gd name="connsiteY1" fmla="*/ 120402 h 684161"/>
                      <a:gd name="connsiteX2" fmla="*/ 105799 w 520793"/>
                      <a:gd name="connsiteY2" fmla="*/ 247829 h 684161"/>
                      <a:gd name="connsiteX3" fmla="*/ 235338 w 520793"/>
                      <a:gd name="connsiteY3" fmla="*/ 377368 h 684161"/>
                      <a:gd name="connsiteX4" fmla="*/ 285456 w 520793"/>
                      <a:gd name="connsiteY4" fmla="*/ 377368 h 684161"/>
                      <a:gd name="connsiteX5" fmla="*/ 414995 w 520793"/>
                      <a:gd name="connsiteY5" fmla="*/ 247829 h 684161"/>
                      <a:gd name="connsiteX6" fmla="*/ 414995 w 520793"/>
                      <a:gd name="connsiteY6" fmla="*/ 120402 h 684161"/>
                      <a:gd name="connsiteX7" fmla="*/ 381065 w 520793"/>
                      <a:gd name="connsiteY7" fmla="*/ 86472 h 684161"/>
                      <a:gd name="connsiteX8" fmla="*/ 57150 w 520793"/>
                      <a:gd name="connsiteY8" fmla="*/ 0 h 684161"/>
                      <a:gd name="connsiteX9" fmla="*/ 463643 w 520793"/>
                      <a:gd name="connsiteY9" fmla="*/ 0 h 684161"/>
                      <a:gd name="connsiteX10" fmla="*/ 520793 w 520793"/>
                      <a:gd name="connsiteY10" fmla="*/ 57150 h 684161"/>
                      <a:gd name="connsiteX11" fmla="*/ 520793 w 520793"/>
                      <a:gd name="connsiteY11" fmla="*/ 271781 h 684161"/>
                      <a:gd name="connsiteX12" fmla="*/ 339497 w 520793"/>
                      <a:gd name="connsiteY12" fmla="*/ 453077 h 684161"/>
                      <a:gd name="connsiteX13" fmla="*/ 339497 w 520793"/>
                      <a:gd name="connsiteY13" fmla="*/ 684161 h 684161"/>
                      <a:gd name="connsiteX14" fmla="*/ 181295 w 520793"/>
                      <a:gd name="connsiteY14" fmla="*/ 684161 h 684161"/>
                      <a:gd name="connsiteX15" fmla="*/ 181295 w 520793"/>
                      <a:gd name="connsiteY15" fmla="*/ 453076 h 684161"/>
                      <a:gd name="connsiteX16" fmla="*/ 0 w 520793"/>
                      <a:gd name="connsiteY16" fmla="*/ 271781 h 684161"/>
                      <a:gd name="connsiteX17" fmla="*/ 0 w 520793"/>
                      <a:gd name="connsiteY17" fmla="*/ 57150 h 6841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520793" h="684161">
                        <a:moveTo>
                          <a:pt x="139729" y="86472"/>
                        </a:moveTo>
                        <a:lnTo>
                          <a:pt x="105799" y="120402"/>
                        </a:lnTo>
                        <a:lnTo>
                          <a:pt x="105799" y="247829"/>
                        </a:lnTo>
                        <a:lnTo>
                          <a:pt x="235338" y="377368"/>
                        </a:lnTo>
                        <a:lnTo>
                          <a:pt x="285456" y="377368"/>
                        </a:lnTo>
                        <a:lnTo>
                          <a:pt x="414995" y="247829"/>
                        </a:lnTo>
                        <a:lnTo>
                          <a:pt x="414995" y="120402"/>
                        </a:lnTo>
                        <a:lnTo>
                          <a:pt x="381065" y="86472"/>
                        </a:lnTo>
                        <a:close/>
                        <a:moveTo>
                          <a:pt x="57150" y="0"/>
                        </a:moveTo>
                        <a:lnTo>
                          <a:pt x="463643" y="0"/>
                        </a:lnTo>
                        <a:lnTo>
                          <a:pt x="520793" y="57150"/>
                        </a:lnTo>
                        <a:lnTo>
                          <a:pt x="520793" y="271781"/>
                        </a:lnTo>
                        <a:lnTo>
                          <a:pt x="339497" y="453077"/>
                        </a:lnTo>
                        <a:lnTo>
                          <a:pt x="339497" y="684161"/>
                        </a:lnTo>
                        <a:lnTo>
                          <a:pt x="181295" y="684161"/>
                        </a:lnTo>
                        <a:lnTo>
                          <a:pt x="181295" y="453076"/>
                        </a:lnTo>
                        <a:lnTo>
                          <a:pt x="0" y="271781"/>
                        </a:lnTo>
                        <a:lnTo>
                          <a:pt x="0" y="57150"/>
                        </a:lnTo>
                        <a:close/>
                      </a:path>
                    </a:pathLst>
                  </a:custGeom>
                  <a:solidFill>
                    <a:srgbClr val="99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2" name="四角形: 角を丸くする 41">
                  <a:extLst>
                    <a:ext uri="{FF2B5EF4-FFF2-40B4-BE49-F238E27FC236}">
                      <a16:creationId xmlns:a16="http://schemas.microsoft.com/office/drawing/2014/main" id="{1A84D0CB-90D3-45AC-85C7-B6178E433F88}"/>
                    </a:ext>
                  </a:extLst>
                </p:cNvPr>
                <p:cNvSpPr/>
                <p:nvPr/>
              </p:nvSpPr>
              <p:spPr bwMode="auto">
                <a:xfrm>
                  <a:off x="7931482" y="5480298"/>
                  <a:ext cx="295799" cy="287365"/>
                </a:xfrm>
                <a:prstGeom prst="roundRect">
                  <a:avLst>
                    <a:gd name="adj" fmla="val 39311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" name="星: 24 pt 42">
                  <a:extLst>
                    <a:ext uri="{FF2B5EF4-FFF2-40B4-BE49-F238E27FC236}">
                      <a16:creationId xmlns:a16="http://schemas.microsoft.com/office/drawing/2014/main" id="{3E56526F-9551-41B5-A605-2B355BBD6BF5}"/>
                    </a:ext>
                  </a:extLst>
                </p:cNvPr>
                <p:cNvSpPr/>
                <p:nvPr/>
              </p:nvSpPr>
              <p:spPr bwMode="auto">
                <a:xfrm>
                  <a:off x="7873932" y="4885799"/>
                  <a:ext cx="1084332" cy="586314"/>
                </a:xfrm>
                <a:prstGeom prst="star24">
                  <a:avLst>
                    <a:gd name="adj" fmla="val 47735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AF3E0683-3128-41DE-835E-216E3871CADC}"/>
                    </a:ext>
                  </a:extLst>
                </p:cNvPr>
                <p:cNvGrpSpPr/>
                <p:nvPr/>
              </p:nvGrpSpPr>
              <p:grpSpPr>
                <a:xfrm flipH="1">
                  <a:off x="8831428" y="4492925"/>
                  <a:ext cx="449964" cy="463084"/>
                  <a:chOff x="8472560" y="1251585"/>
                  <a:chExt cx="225670" cy="232250"/>
                </a:xfrm>
              </p:grpSpPr>
              <p:sp>
                <p:nvSpPr>
                  <p:cNvPr id="53" name="円/楕円 342">
                    <a:extLst>
                      <a:ext uri="{FF2B5EF4-FFF2-40B4-BE49-F238E27FC236}">
                        <a16:creationId xmlns:a16="http://schemas.microsoft.com/office/drawing/2014/main" id="{9EC9AA4B-FF70-4EBF-AF71-FCFC5695DB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" name="円/楕円 343">
                    <a:extLst>
                      <a:ext uri="{FF2B5EF4-FFF2-40B4-BE49-F238E27FC236}">
                        <a16:creationId xmlns:a16="http://schemas.microsoft.com/office/drawing/2014/main" id="{ED714EE4-2E49-4BB2-80E1-CB93D0E6BE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4092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0D3B5E94-0BB4-4F93-AD02-EBD08D875A9A}"/>
                    </a:ext>
                  </a:extLst>
                </p:cNvPr>
                <p:cNvGrpSpPr/>
                <p:nvPr/>
              </p:nvGrpSpPr>
              <p:grpSpPr>
                <a:xfrm>
                  <a:off x="7524326" y="4492925"/>
                  <a:ext cx="449964" cy="463084"/>
                  <a:chOff x="8472560" y="1251585"/>
                  <a:chExt cx="225670" cy="232250"/>
                </a:xfrm>
              </p:grpSpPr>
              <p:sp>
                <p:nvSpPr>
                  <p:cNvPr id="51" name="円/楕円 340">
                    <a:extLst>
                      <a:ext uri="{FF2B5EF4-FFF2-40B4-BE49-F238E27FC236}">
                        <a16:creationId xmlns:a16="http://schemas.microsoft.com/office/drawing/2014/main" id="{F3C5571A-7AF1-4C27-9FE5-2B15436DA8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" name="円/楕円 341">
                    <a:extLst>
                      <a:ext uri="{FF2B5EF4-FFF2-40B4-BE49-F238E27FC236}">
                        <a16:creationId xmlns:a16="http://schemas.microsoft.com/office/drawing/2014/main" id="{3722E56B-3C98-492F-AFE7-19164D5EE4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4092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6" name="円/楕円 303">
                  <a:extLst>
                    <a:ext uri="{FF2B5EF4-FFF2-40B4-BE49-F238E27FC236}">
                      <a16:creationId xmlns:a16="http://schemas.microsoft.com/office/drawing/2014/main" id="{FC4A456E-40A6-42E1-B94E-3F831F2C70C6}"/>
                    </a:ext>
                  </a:extLst>
                </p:cNvPr>
                <p:cNvSpPr/>
                <p:nvPr/>
              </p:nvSpPr>
              <p:spPr bwMode="auto">
                <a:xfrm>
                  <a:off x="7751940" y="3942843"/>
                  <a:ext cx="1300804" cy="1300804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E6675D8F-BE47-4A1E-B20C-9D819AC400DD}"/>
                    </a:ext>
                  </a:extLst>
                </p:cNvPr>
                <p:cNvSpPr/>
                <p:nvPr/>
              </p:nvSpPr>
              <p:spPr bwMode="auto">
                <a:xfrm>
                  <a:off x="7662228" y="3582689"/>
                  <a:ext cx="1471031" cy="910233"/>
                </a:xfrm>
                <a:custGeom>
                  <a:avLst/>
                  <a:gdLst>
                    <a:gd name="connsiteX0" fmla="*/ 735516 w 1471031"/>
                    <a:gd name="connsiteY0" fmla="*/ 0 h 910233"/>
                    <a:gd name="connsiteX1" fmla="*/ 1471031 w 1471031"/>
                    <a:gd name="connsiteY1" fmla="*/ 735514 h 910233"/>
                    <a:gd name="connsiteX2" fmla="*/ 1456088 w 1471031"/>
                    <a:gd name="connsiteY2" fmla="*/ 883747 h 910233"/>
                    <a:gd name="connsiteX3" fmla="*/ 1447866 w 1471031"/>
                    <a:gd name="connsiteY3" fmla="*/ 910233 h 910233"/>
                    <a:gd name="connsiteX4" fmla="*/ 1307767 w 1471031"/>
                    <a:gd name="connsiteY4" fmla="*/ 872188 h 910233"/>
                    <a:gd name="connsiteX5" fmla="*/ 735516 w 1471031"/>
                    <a:gd name="connsiteY5" fmla="*/ 814388 h 910233"/>
                    <a:gd name="connsiteX6" fmla="*/ 163265 w 1471031"/>
                    <a:gd name="connsiteY6" fmla="*/ 872188 h 910233"/>
                    <a:gd name="connsiteX7" fmla="*/ 23165 w 1471031"/>
                    <a:gd name="connsiteY7" fmla="*/ 910233 h 910233"/>
                    <a:gd name="connsiteX8" fmla="*/ 14944 w 1471031"/>
                    <a:gd name="connsiteY8" fmla="*/ 883747 h 910233"/>
                    <a:gd name="connsiteX9" fmla="*/ 0 w 1471031"/>
                    <a:gd name="connsiteY9" fmla="*/ 735514 h 910233"/>
                    <a:gd name="connsiteX10" fmla="*/ 735516 w 1471031"/>
                    <a:gd name="connsiteY10" fmla="*/ 0 h 910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71031" h="910233">
                      <a:moveTo>
                        <a:pt x="735516" y="0"/>
                      </a:moveTo>
                      <a:cubicBezTo>
                        <a:pt x="1141729" y="0"/>
                        <a:pt x="1471031" y="329300"/>
                        <a:pt x="1471031" y="735514"/>
                      </a:cubicBezTo>
                      <a:cubicBezTo>
                        <a:pt x="1471031" y="786290"/>
                        <a:pt x="1465886" y="835865"/>
                        <a:pt x="1456088" y="883747"/>
                      </a:cubicBezTo>
                      <a:lnTo>
                        <a:pt x="1447866" y="910233"/>
                      </a:lnTo>
                      <a:lnTo>
                        <a:pt x="1307767" y="872188"/>
                      </a:lnTo>
                      <a:cubicBezTo>
                        <a:pt x="1131880" y="834970"/>
                        <a:pt x="938502" y="814388"/>
                        <a:pt x="735516" y="814388"/>
                      </a:cubicBezTo>
                      <a:cubicBezTo>
                        <a:pt x="532530" y="814388"/>
                        <a:pt x="339152" y="834970"/>
                        <a:pt x="163265" y="872188"/>
                      </a:cubicBezTo>
                      <a:lnTo>
                        <a:pt x="23165" y="910233"/>
                      </a:lnTo>
                      <a:lnTo>
                        <a:pt x="14944" y="883747"/>
                      </a:lnTo>
                      <a:cubicBezTo>
                        <a:pt x="5146" y="835865"/>
                        <a:pt x="0" y="786290"/>
                        <a:pt x="0" y="735514"/>
                      </a:cubicBezTo>
                      <a:cubicBezTo>
                        <a:pt x="0" y="329300"/>
                        <a:pt x="329302" y="0"/>
                        <a:pt x="73551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" name="アーチ 47">
                  <a:extLst>
                    <a:ext uri="{FF2B5EF4-FFF2-40B4-BE49-F238E27FC236}">
                      <a16:creationId xmlns:a16="http://schemas.microsoft.com/office/drawing/2014/main" id="{7B66ADC9-7F2B-4C33-8DFB-AF65D59FD4A5}"/>
                    </a:ext>
                  </a:extLst>
                </p:cNvPr>
                <p:cNvSpPr/>
                <p:nvPr/>
              </p:nvSpPr>
              <p:spPr bwMode="auto">
                <a:xfrm rot="10800000">
                  <a:off x="8255104" y="4814727"/>
                  <a:ext cx="330731" cy="330731"/>
                </a:xfrm>
                <a:prstGeom prst="blockArc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1B39A4F5-630D-47F4-9944-B8606A58B3BB}"/>
                    </a:ext>
                  </a:extLst>
                </p:cNvPr>
                <p:cNvSpPr/>
                <p:nvPr/>
              </p:nvSpPr>
              <p:spPr bwMode="auto">
                <a:xfrm>
                  <a:off x="7998009" y="4492922"/>
                  <a:ext cx="146350" cy="2502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DD4DB9BF-E43B-49F8-B607-C58EDAEE216E}"/>
                    </a:ext>
                  </a:extLst>
                </p:cNvPr>
                <p:cNvSpPr/>
                <p:nvPr/>
              </p:nvSpPr>
              <p:spPr bwMode="auto">
                <a:xfrm>
                  <a:off x="8665910" y="4492922"/>
                  <a:ext cx="146350" cy="2502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2087BC4C-2821-4CD2-859B-B30611D99C8A}"/>
                  </a:ext>
                </a:extLst>
              </p:cNvPr>
              <p:cNvSpPr/>
              <p:nvPr/>
            </p:nvSpPr>
            <p:spPr bwMode="auto">
              <a:xfrm>
                <a:off x="7607599" y="4010024"/>
                <a:ext cx="1590521" cy="517064"/>
              </a:xfrm>
              <a:custGeom>
                <a:avLst/>
                <a:gdLst>
                  <a:gd name="connsiteX0" fmla="*/ 794946 w 1590521"/>
                  <a:gd name="connsiteY0" fmla="*/ 0 h 517064"/>
                  <a:gd name="connsiteX1" fmla="*/ 1570273 w 1590521"/>
                  <a:gd name="connsiteY1" fmla="*/ 156029 h 517064"/>
                  <a:gd name="connsiteX2" fmla="*/ 1570424 w 1590521"/>
                  <a:gd name="connsiteY2" fmla="*/ 156400 h 517064"/>
                  <a:gd name="connsiteX3" fmla="*/ 1572068 w 1590521"/>
                  <a:gd name="connsiteY3" fmla="*/ 157508 h 517064"/>
                  <a:gd name="connsiteX4" fmla="*/ 1590521 w 1590521"/>
                  <a:gd name="connsiteY4" fmla="*/ 202058 h 517064"/>
                  <a:gd name="connsiteX5" fmla="*/ 1590521 w 1590521"/>
                  <a:gd name="connsiteY5" fmla="*/ 454061 h 517064"/>
                  <a:gd name="connsiteX6" fmla="*/ 1527518 w 1590521"/>
                  <a:gd name="connsiteY6" fmla="*/ 517064 h 517064"/>
                  <a:gd name="connsiteX7" fmla="*/ 1525215 w 1590521"/>
                  <a:gd name="connsiteY7" fmla="*/ 517064 h 517064"/>
                  <a:gd name="connsiteX8" fmla="*/ 1524159 w 1590521"/>
                  <a:gd name="connsiteY8" fmla="*/ 516224 h 517064"/>
                  <a:gd name="connsiteX9" fmla="*/ 794946 w 1590521"/>
                  <a:gd name="connsiteY9" fmla="*/ 396876 h 517064"/>
                  <a:gd name="connsiteX10" fmla="*/ 65734 w 1590521"/>
                  <a:gd name="connsiteY10" fmla="*/ 516224 h 517064"/>
                  <a:gd name="connsiteX11" fmla="*/ 64678 w 1590521"/>
                  <a:gd name="connsiteY11" fmla="*/ 517064 h 517064"/>
                  <a:gd name="connsiteX12" fmla="*/ 63003 w 1590521"/>
                  <a:gd name="connsiteY12" fmla="*/ 517064 h 517064"/>
                  <a:gd name="connsiteX13" fmla="*/ 0 w 1590521"/>
                  <a:gd name="connsiteY13" fmla="*/ 454061 h 517064"/>
                  <a:gd name="connsiteX14" fmla="*/ 0 w 1590521"/>
                  <a:gd name="connsiteY14" fmla="*/ 202058 h 517064"/>
                  <a:gd name="connsiteX15" fmla="*/ 18453 w 1590521"/>
                  <a:gd name="connsiteY15" fmla="*/ 157508 h 517064"/>
                  <a:gd name="connsiteX16" fmla="*/ 19230 w 1590521"/>
                  <a:gd name="connsiteY16" fmla="*/ 156985 h 517064"/>
                  <a:gd name="connsiteX17" fmla="*/ 19620 w 1590521"/>
                  <a:gd name="connsiteY17" fmla="*/ 156029 h 517064"/>
                  <a:gd name="connsiteX18" fmla="*/ 794946 w 1590521"/>
                  <a:gd name="connsiteY18" fmla="*/ 0 h 517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90521" h="517064">
                    <a:moveTo>
                      <a:pt x="794946" y="0"/>
                    </a:moveTo>
                    <a:cubicBezTo>
                      <a:pt x="1177392" y="0"/>
                      <a:pt x="1496477" y="66983"/>
                      <a:pt x="1570273" y="156029"/>
                    </a:cubicBezTo>
                    <a:lnTo>
                      <a:pt x="1570424" y="156400"/>
                    </a:lnTo>
                    <a:lnTo>
                      <a:pt x="1572068" y="157508"/>
                    </a:lnTo>
                    <a:cubicBezTo>
                      <a:pt x="1583470" y="168909"/>
                      <a:pt x="1590521" y="184660"/>
                      <a:pt x="1590521" y="202058"/>
                    </a:cubicBezTo>
                    <a:lnTo>
                      <a:pt x="1590521" y="454061"/>
                    </a:lnTo>
                    <a:cubicBezTo>
                      <a:pt x="1590521" y="488857"/>
                      <a:pt x="1562314" y="517064"/>
                      <a:pt x="1527518" y="517064"/>
                    </a:cubicBezTo>
                    <a:lnTo>
                      <a:pt x="1525215" y="517064"/>
                    </a:lnTo>
                    <a:lnTo>
                      <a:pt x="1524159" y="516224"/>
                    </a:lnTo>
                    <a:cubicBezTo>
                      <a:pt x="1404017" y="446088"/>
                      <a:pt x="1122757" y="396876"/>
                      <a:pt x="794946" y="396876"/>
                    </a:cubicBezTo>
                    <a:cubicBezTo>
                      <a:pt x="467136" y="396876"/>
                      <a:pt x="185876" y="446088"/>
                      <a:pt x="65734" y="516224"/>
                    </a:cubicBezTo>
                    <a:lnTo>
                      <a:pt x="64678" y="517064"/>
                    </a:lnTo>
                    <a:lnTo>
                      <a:pt x="63003" y="517064"/>
                    </a:lnTo>
                    <a:cubicBezTo>
                      <a:pt x="28207" y="517064"/>
                      <a:pt x="0" y="488857"/>
                      <a:pt x="0" y="454061"/>
                    </a:cubicBezTo>
                    <a:lnTo>
                      <a:pt x="0" y="202058"/>
                    </a:lnTo>
                    <a:cubicBezTo>
                      <a:pt x="0" y="184660"/>
                      <a:pt x="7052" y="168909"/>
                      <a:pt x="18453" y="157508"/>
                    </a:cubicBezTo>
                    <a:lnTo>
                      <a:pt x="19230" y="156985"/>
                    </a:lnTo>
                    <a:lnTo>
                      <a:pt x="19620" y="156029"/>
                    </a:lnTo>
                    <a:cubicBezTo>
                      <a:pt x="93415" y="66983"/>
                      <a:pt x="412500" y="0"/>
                      <a:pt x="794946" y="0"/>
                    </a:cubicBezTo>
                    <a:close/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D771F923-70F3-49EA-BAD4-C6797D1539BA}"/>
                </a:ext>
              </a:extLst>
            </p:cNvPr>
            <p:cNvSpPr/>
            <p:nvPr/>
          </p:nvSpPr>
          <p:spPr bwMode="auto">
            <a:xfrm>
              <a:off x="1681649" y="6402516"/>
              <a:ext cx="809035" cy="376333"/>
            </a:xfrm>
            <a:custGeom>
              <a:avLst/>
              <a:gdLst>
                <a:gd name="connsiteX0" fmla="*/ 578744 w 778425"/>
                <a:gd name="connsiteY0" fmla="*/ 0 h 707437"/>
                <a:gd name="connsiteX1" fmla="*/ 778425 w 778425"/>
                <a:gd name="connsiteY1" fmla="*/ 478374 h 707437"/>
                <a:gd name="connsiteX2" fmla="*/ 762733 w 778425"/>
                <a:gd name="connsiteY2" fmla="*/ 664579 h 707437"/>
                <a:gd name="connsiteX3" fmla="*/ 753023 w 778425"/>
                <a:gd name="connsiteY3" fmla="*/ 707437 h 707437"/>
                <a:gd name="connsiteX4" fmla="*/ 0 w 778425"/>
                <a:gd name="connsiteY4" fmla="*/ 707437 h 707437"/>
                <a:gd name="connsiteX5" fmla="*/ 12436 w 778425"/>
                <a:gd name="connsiteY5" fmla="*/ 565152 h 707437"/>
                <a:gd name="connsiteX6" fmla="*/ 175924 w 778425"/>
                <a:gd name="connsiteY6" fmla="*/ 314828 h 707437"/>
                <a:gd name="connsiteX7" fmla="*/ 203200 w 778425"/>
                <a:gd name="connsiteY7" fmla="*/ 321180 h 707437"/>
                <a:gd name="connsiteX8" fmla="*/ 221911 w 778425"/>
                <a:gd name="connsiteY8" fmla="*/ 257073 h 707437"/>
                <a:gd name="connsiteX9" fmla="*/ 347374 w 778425"/>
                <a:gd name="connsiteY9" fmla="*/ 137028 h 707437"/>
                <a:gd name="connsiteX10" fmla="*/ 416439 w 778425"/>
                <a:gd name="connsiteY10" fmla="*/ 169237 h 707437"/>
                <a:gd name="connsiteX11" fmla="*/ 424177 w 778425"/>
                <a:gd name="connsiteY11" fmla="*/ 178939 h 707437"/>
                <a:gd name="connsiteX12" fmla="*/ 437548 w 778425"/>
                <a:gd name="connsiteY12" fmla="*/ 140112 h 707437"/>
                <a:gd name="connsiteX13" fmla="*/ 578744 w 778425"/>
                <a:gd name="connsiteY13" fmla="*/ 0 h 70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25" h="707437">
                  <a:moveTo>
                    <a:pt x="578744" y="0"/>
                  </a:moveTo>
                  <a:cubicBezTo>
                    <a:pt x="689025" y="0"/>
                    <a:pt x="778425" y="214175"/>
                    <a:pt x="778425" y="478374"/>
                  </a:cubicBezTo>
                  <a:cubicBezTo>
                    <a:pt x="778425" y="544424"/>
                    <a:pt x="772838" y="607347"/>
                    <a:pt x="762733" y="664579"/>
                  </a:cubicBezTo>
                  <a:lnTo>
                    <a:pt x="753023" y="707437"/>
                  </a:lnTo>
                  <a:lnTo>
                    <a:pt x="0" y="707437"/>
                  </a:lnTo>
                  <a:lnTo>
                    <a:pt x="12436" y="565152"/>
                  </a:lnTo>
                  <a:cubicBezTo>
                    <a:pt x="39371" y="418047"/>
                    <a:pt x="102429" y="314828"/>
                    <a:pt x="175924" y="314828"/>
                  </a:cubicBezTo>
                  <a:lnTo>
                    <a:pt x="203200" y="321180"/>
                  </a:lnTo>
                  <a:lnTo>
                    <a:pt x="221911" y="257073"/>
                  </a:lnTo>
                  <a:cubicBezTo>
                    <a:pt x="254020" y="182903"/>
                    <a:pt x="298378" y="137028"/>
                    <a:pt x="347374" y="137028"/>
                  </a:cubicBezTo>
                  <a:cubicBezTo>
                    <a:pt x="371872" y="137028"/>
                    <a:pt x="395211" y="148497"/>
                    <a:pt x="416439" y="169237"/>
                  </a:cubicBezTo>
                  <a:lnTo>
                    <a:pt x="424177" y="178939"/>
                  </a:lnTo>
                  <a:lnTo>
                    <a:pt x="437548" y="140112"/>
                  </a:lnTo>
                  <a:cubicBezTo>
                    <a:pt x="473683" y="53544"/>
                    <a:pt x="523604" y="0"/>
                    <a:pt x="578744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29027099-5B2E-4282-AB20-932F94EA901B}"/>
                </a:ext>
              </a:extLst>
            </p:cNvPr>
            <p:cNvSpPr/>
            <p:nvPr/>
          </p:nvSpPr>
          <p:spPr bwMode="auto">
            <a:xfrm>
              <a:off x="2159573" y="6402516"/>
              <a:ext cx="809035" cy="376333"/>
            </a:xfrm>
            <a:custGeom>
              <a:avLst/>
              <a:gdLst>
                <a:gd name="connsiteX0" fmla="*/ 578744 w 778425"/>
                <a:gd name="connsiteY0" fmla="*/ 0 h 707437"/>
                <a:gd name="connsiteX1" fmla="*/ 778425 w 778425"/>
                <a:gd name="connsiteY1" fmla="*/ 478374 h 707437"/>
                <a:gd name="connsiteX2" fmla="*/ 762733 w 778425"/>
                <a:gd name="connsiteY2" fmla="*/ 664579 h 707437"/>
                <a:gd name="connsiteX3" fmla="*/ 753023 w 778425"/>
                <a:gd name="connsiteY3" fmla="*/ 707437 h 707437"/>
                <a:gd name="connsiteX4" fmla="*/ 0 w 778425"/>
                <a:gd name="connsiteY4" fmla="*/ 707437 h 707437"/>
                <a:gd name="connsiteX5" fmla="*/ 12436 w 778425"/>
                <a:gd name="connsiteY5" fmla="*/ 565152 h 707437"/>
                <a:gd name="connsiteX6" fmla="*/ 175924 w 778425"/>
                <a:gd name="connsiteY6" fmla="*/ 314828 h 707437"/>
                <a:gd name="connsiteX7" fmla="*/ 203200 w 778425"/>
                <a:gd name="connsiteY7" fmla="*/ 321180 h 707437"/>
                <a:gd name="connsiteX8" fmla="*/ 221911 w 778425"/>
                <a:gd name="connsiteY8" fmla="*/ 257073 h 707437"/>
                <a:gd name="connsiteX9" fmla="*/ 347374 w 778425"/>
                <a:gd name="connsiteY9" fmla="*/ 137028 h 707437"/>
                <a:gd name="connsiteX10" fmla="*/ 416439 w 778425"/>
                <a:gd name="connsiteY10" fmla="*/ 169237 h 707437"/>
                <a:gd name="connsiteX11" fmla="*/ 424177 w 778425"/>
                <a:gd name="connsiteY11" fmla="*/ 178939 h 707437"/>
                <a:gd name="connsiteX12" fmla="*/ 437548 w 778425"/>
                <a:gd name="connsiteY12" fmla="*/ 140112 h 707437"/>
                <a:gd name="connsiteX13" fmla="*/ 578744 w 778425"/>
                <a:gd name="connsiteY13" fmla="*/ 0 h 70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25" h="707437">
                  <a:moveTo>
                    <a:pt x="578744" y="0"/>
                  </a:moveTo>
                  <a:cubicBezTo>
                    <a:pt x="689025" y="0"/>
                    <a:pt x="778425" y="214175"/>
                    <a:pt x="778425" y="478374"/>
                  </a:cubicBezTo>
                  <a:cubicBezTo>
                    <a:pt x="778425" y="544424"/>
                    <a:pt x="772838" y="607347"/>
                    <a:pt x="762733" y="664579"/>
                  </a:cubicBezTo>
                  <a:lnTo>
                    <a:pt x="753023" y="707437"/>
                  </a:lnTo>
                  <a:lnTo>
                    <a:pt x="0" y="707437"/>
                  </a:lnTo>
                  <a:lnTo>
                    <a:pt x="12436" y="565152"/>
                  </a:lnTo>
                  <a:cubicBezTo>
                    <a:pt x="39371" y="418047"/>
                    <a:pt x="102429" y="314828"/>
                    <a:pt x="175924" y="314828"/>
                  </a:cubicBezTo>
                  <a:lnTo>
                    <a:pt x="203200" y="321180"/>
                  </a:lnTo>
                  <a:lnTo>
                    <a:pt x="221911" y="257073"/>
                  </a:lnTo>
                  <a:cubicBezTo>
                    <a:pt x="254020" y="182903"/>
                    <a:pt x="298378" y="137028"/>
                    <a:pt x="347374" y="137028"/>
                  </a:cubicBezTo>
                  <a:cubicBezTo>
                    <a:pt x="371872" y="137028"/>
                    <a:pt x="395211" y="148497"/>
                    <a:pt x="416439" y="169237"/>
                  </a:cubicBezTo>
                  <a:lnTo>
                    <a:pt x="424177" y="178939"/>
                  </a:lnTo>
                  <a:lnTo>
                    <a:pt x="437548" y="140112"/>
                  </a:lnTo>
                  <a:cubicBezTo>
                    <a:pt x="473683" y="53544"/>
                    <a:pt x="523604" y="0"/>
                    <a:pt x="578744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CFD3F6BC-2234-4FCC-BA1C-EA74913C8292}"/>
              </a:ext>
            </a:extLst>
          </p:cNvPr>
          <p:cNvGrpSpPr/>
          <p:nvPr/>
        </p:nvGrpSpPr>
        <p:grpSpPr>
          <a:xfrm rot="900000">
            <a:off x="7030590" y="1326375"/>
            <a:ext cx="2218512" cy="1766328"/>
            <a:chOff x="3646739" y="2008127"/>
            <a:chExt cx="2218512" cy="1766328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ABC4B21-0C65-40BD-8199-EEA58CF2F561}"/>
                </a:ext>
              </a:extLst>
            </p:cNvPr>
            <p:cNvGrpSpPr/>
            <p:nvPr/>
          </p:nvGrpSpPr>
          <p:grpSpPr>
            <a:xfrm rot="783327">
              <a:off x="4258790" y="2495039"/>
              <a:ext cx="571660" cy="1210073"/>
              <a:chOff x="5389994" y="2292091"/>
              <a:chExt cx="599285" cy="1268548"/>
            </a:xfrm>
          </p:grpSpPr>
          <p:sp>
            <p:nvSpPr>
              <p:cNvPr id="88" name="円: 塗りつぶしなし 87">
                <a:extLst>
                  <a:ext uri="{FF2B5EF4-FFF2-40B4-BE49-F238E27FC236}">
                    <a16:creationId xmlns:a16="http://schemas.microsoft.com/office/drawing/2014/main" id="{30400999-9F52-46E7-BE38-0372540A4C07}"/>
                  </a:ext>
                </a:extLst>
              </p:cNvPr>
              <p:cNvSpPr/>
              <p:nvPr/>
            </p:nvSpPr>
            <p:spPr>
              <a:xfrm rot="2156941">
                <a:off x="5802708" y="2505689"/>
                <a:ext cx="71437" cy="280988"/>
              </a:xfrm>
              <a:prstGeom prst="donut">
                <a:avLst>
                  <a:gd name="adj" fmla="val 34455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7F01654A-789C-46E3-A36D-8AA3AFD80BBE}"/>
                  </a:ext>
                </a:extLst>
              </p:cNvPr>
              <p:cNvSpPr/>
              <p:nvPr/>
            </p:nvSpPr>
            <p:spPr>
              <a:xfrm rot="17100000">
                <a:off x="5816541" y="2583118"/>
                <a:ext cx="133459" cy="13352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AC6A11AB-6326-45FF-88DE-488CD4585A51}"/>
                  </a:ext>
                </a:extLst>
              </p:cNvPr>
              <p:cNvGrpSpPr/>
              <p:nvPr/>
            </p:nvGrpSpPr>
            <p:grpSpPr>
              <a:xfrm>
                <a:off x="5389994" y="2292091"/>
                <a:ext cx="489597" cy="1268548"/>
                <a:chOff x="5276208" y="2505907"/>
                <a:chExt cx="489597" cy="1268548"/>
              </a:xfrm>
            </p:grpSpPr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3D7EBDFF-DA2A-4867-AC8A-47FF9FD6F4E1}"/>
                    </a:ext>
                  </a:extLst>
                </p:cNvPr>
                <p:cNvGrpSpPr/>
                <p:nvPr/>
              </p:nvGrpSpPr>
              <p:grpSpPr>
                <a:xfrm rot="900000">
                  <a:off x="5589589" y="2745639"/>
                  <a:ext cx="176216" cy="1028816"/>
                  <a:chOff x="5119684" y="2259805"/>
                  <a:chExt cx="328616" cy="1162167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99" name="正方形/長方形 98">
                    <a:extLst>
                      <a:ext uri="{FF2B5EF4-FFF2-40B4-BE49-F238E27FC236}">
                        <a16:creationId xmlns:a16="http://schemas.microsoft.com/office/drawing/2014/main" id="{4AF8FF71-8216-4904-81A5-9051C2485B02}"/>
                      </a:ext>
                    </a:extLst>
                  </p:cNvPr>
                  <p:cNvSpPr/>
                  <p:nvPr/>
                </p:nvSpPr>
                <p:spPr>
                  <a:xfrm>
                    <a:off x="5261133" y="2486828"/>
                    <a:ext cx="45719" cy="790691"/>
                  </a:xfrm>
                  <a:prstGeom prst="rect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" name="台形 99">
                    <a:extLst>
                      <a:ext uri="{FF2B5EF4-FFF2-40B4-BE49-F238E27FC236}">
                        <a16:creationId xmlns:a16="http://schemas.microsoft.com/office/drawing/2014/main" id="{5A951B2B-6200-4C79-B698-6DC85511EF4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3985" y="2259805"/>
                    <a:ext cx="100014" cy="246101"/>
                  </a:xfrm>
                  <a:prstGeom prst="trapezoid">
                    <a:avLst>
                      <a:gd name="adj" fmla="val 16667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" name="矢印: 五方向 100">
                    <a:extLst>
                      <a:ext uri="{FF2B5EF4-FFF2-40B4-BE49-F238E27FC236}">
                        <a16:creationId xmlns:a16="http://schemas.microsoft.com/office/drawing/2014/main" id="{92054F14-B632-4493-8148-0D3F5000086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203030" y="3318150"/>
                    <a:ext cx="161925" cy="45719"/>
                  </a:xfrm>
                  <a:prstGeom prst="homePlat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2" name="四角形: 角を丸くする 101">
                    <a:extLst>
                      <a:ext uri="{FF2B5EF4-FFF2-40B4-BE49-F238E27FC236}">
                        <a16:creationId xmlns:a16="http://schemas.microsoft.com/office/drawing/2014/main" id="{74508A42-029D-4A65-A24E-CD1C91CE4B3F}"/>
                      </a:ext>
                    </a:extLst>
                  </p:cNvPr>
                  <p:cNvSpPr/>
                  <p:nvPr/>
                </p:nvSpPr>
                <p:spPr>
                  <a:xfrm>
                    <a:off x="5119684" y="3259257"/>
                    <a:ext cx="328616" cy="2373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3ECF318A-7FEB-487A-A396-00A0B5C53DE9}"/>
                    </a:ext>
                  </a:extLst>
                </p:cNvPr>
                <p:cNvSpPr/>
                <p:nvPr/>
              </p:nvSpPr>
              <p:spPr>
                <a:xfrm rot="16200000">
                  <a:off x="5279748" y="2502367"/>
                  <a:ext cx="436597" cy="443677"/>
                </a:xfrm>
                <a:custGeom>
                  <a:avLst/>
                  <a:gdLst>
                    <a:gd name="connsiteX0" fmla="*/ 435949 w 436597"/>
                    <a:gd name="connsiteY0" fmla="*/ 143480 h 443677"/>
                    <a:gd name="connsiteX1" fmla="*/ 433943 w 436597"/>
                    <a:gd name="connsiteY1" fmla="*/ 172869 h 443677"/>
                    <a:gd name="connsiteX2" fmla="*/ 433713 w 436597"/>
                    <a:gd name="connsiteY2" fmla="*/ 173709 h 443677"/>
                    <a:gd name="connsiteX3" fmla="*/ 342570 w 436597"/>
                    <a:gd name="connsiteY3" fmla="*/ 225656 h 443677"/>
                    <a:gd name="connsiteX4" fmla="*/ 149233 w 436597"/>
                    <a:gd name="connsiteY4" fmla="*/ 172696 h 443677"/>
                    <a:gd name="connsiteX5" fmla="*/ 149233 w 436597"/>
                    <a:gd name="connsiteY5" fmla="*/ 417484 h 443677"/>
                    <a:gd name="connsiteX6" fmla="*/ 123040 w 436597"/>
                    <a:gd name="connsiteY6" fmla="*/ 443677 h 443677"/>
                    <a:gd name="connsiteX7" fmla="*/ 26193 w 436597"/>
                    <a:gd name="connsiteY7" fmla="*/ 443677 h 443677"/>
                    <a:gd name="connsiteX8" fmla="*/ 0 w 436597"/>
                    <a:gd name="connsiteY8" fmla="*/ 417484 h 443677"/>
                    <a:gd name="connsiteX9" fmla="*/ 0 w 436597"/>
                    <a:gd name="connsiteY9" fmla="*/ 74181 h 443677"/>
                    <a:gd name="connsiteX10" fmla="*/ 74181 w 436597"/>
                    <a:gd name="connsiteY10" fmla="*/ 0 h 443677"/>
                    <a:gd name="connsiteX11" fmla="*/ 75052 w 436597"/>
                    <a:gd name="connsiteY11" fmla="*/ 0 h 443677"/>
                    <a:gd name="connsiteX12" fmla="*/ 92124 w 436597"/>
                    <a:gd name="connsiteY12" fmla="*/ 3447 h 443677"/>
                    <a:gd name="connsiteX13" fmla="*/ 97594 w 436597"/>
                    <a:gd name="connsiteY13" fmla="*/ 3820 h 443677"/>
                    <a:gd name="connsiteX14" fmla="*/ 381996 w 436597"/>
                    <a:gd name="connsiteY14" fmla="*/ 81726 h 443677"/>
                    <a:gd name="connsiteX15" fmla="*/ 435949 w 436597"/>
                    <a:gd name="connsiteY15" fmla="*/ 143480 h 443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6597" h="443677">
                      <a:moveTo>
                        <a:pt x="435949" y="143480"/>
                      </a:moveTo>
                      <a:cubicBezTo>
                        <a:pt x="437225" y="153032"/>
                        <a:pt x="436649" y="162991"/>
                        <a:pt x="433943" y="172869"/>
                      </a:cubicBezTo>
                      <a:lnTo>
                        <a:pt x="433713" y="173709"/>
                      </a:lnTo>
                      <a:cubicBezTo>
                        <a:pt x="422889" y="213223"/>
                        <a:pt x="382083" y="236480"/>
                        <a:pt x="342570" y="225656"/>
                      </a:cubicBezTo>
                      <a:lnTo>
                        <a:pt x="149233" y="172696"/>
                      </a:lnTo>
                      <a:lnTo>
                        <a:pt x="149233" y="417484"/>
                      </a:lnTo>
                      <a:cubicBezTo>
                        <a:pt x="149233" y="431950"/>
                        <a:pt x="137506" y="443677"/>
                        <a:pt x="123040" y="443677"/>
                      </a:cubicBezTo>
                      <a:lnTo>
                        <a:pt x="26193" y="443677"/>
                      </a:lnTo>
                      <a:cubicBezTo>
                        <a:pt x="11727" y="443677"/>
                        <a:pt x="0" y="431950"/>
                        <a:pt x="0" y="417484"/>
                      </a:cubicBezTo>
                      <a:lnTo>
                        <a:pt x="0" y="74181"/>
                      </a:lnTo>
                      <a:cubicBezTo>
                        <a:pt x="0" y="33212"/>
                        <a:pt x="33212" y="0"/>
                        <a:pt x="74181" y="0"/>
                      </a:cubicBezTo>
                      <a:lnTo>
                        <a:pt x="75052" y="0"/>
                      </a:lnTo>
                      <a:lnTo>
                        <a:pt x="92124" y="3447"/>
                      </a:lnTo>
                      <a:lnTo>
                        <a:pt x="97594" y="3820"/>
                      </a:lnTo>
                      <a:lnTo>
                        <a:pt x="381996" y="81726"/>
                      </a:lnTo>
                      <a:cubicBezTo>
                        <a:pt x="411631" y="89843"/>
                        <a:pt x="432122" y="114826"/>
                        <a:pt x="435949" y="14348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6D3D3A65-A69F-4665-A3C8-9189B25CF973}"/>
                  </a:ext>
                </a:extLst>
              </p:cNvPr>
              <p:cNvGrpSpPr/>
              <p:nvPr/>
            </p:nvGrpSpPr>
            <p:grpSpPr>
              <a:xfrm>
                <a:off x="5868496" y="2587452"/>
                <a:ext cx="120783" cy="138573"/>
                <a:chOff x="5879789" y="2587958"/>
                <a:chExt cx="120783" cy="179079"/>
              </a:xfrm>
            </p:grpSpPr>
            <p:sp>
              <p:nvSpPr>
                <p:cNvPr id="93" name="四角形: 角を丸くする 92">
                  <a:extLst>
                    <a:ext uri="{FF2B5EF4-FFF2-40B4-BE49-F238E27FC236}">
                      <a16:creationId xmlns:a16="http://schemas.microsoft.com/office/drawing/2014/main" id="{3E323A33-6D2F-4505-961A-1EC9945D733A}"/>
                    </a:ext>
                  </a:extLst>
                </p:cNvPr>
                <p:cNvSpPr/>
                <p:nvPr/>
              </p:nvSpPr>
              <p:spPr>
                <a:xfrm rot="631107">
                  <a:off x="5896665" y="2587958"/>
                  <a:ext cx="103907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8C092CE7-6217-465C-B210-56BFECF3D228}"/>
                    </a:ext>
                  </a:extLst>
                </p:cNvPr>
                <p:cNvSpPr/>
                <p:nvPr/>
              </p:nvSpPr>
              <p:spPr>
                <a:xfrm rot="631107">
                  <a:off x="5887140" y="2630821"/>
                  <a:ext cx="103907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" name="四角形: 角を丸くする 94">
                  <a:extLst>
                    <a:ext uri="{FF2B5EF4-FFF2-40B4-BE49-F238E27FC236}">
                      <a16:creationId xmlns:a16="http://schemas.microsoft.com/office/drawing/2014/main" id="{505C3B7C-90EF-422B-BC01-6B0C75CD1342}"/>
                    </a:ext>
                  </a:extLst>
                </p:cNvPr>
                <p:cNvSpPr/>
                <p:nvPr/>
              </p:nvSpPr>
              <p:spPr>
                <a:xfrm rot="631107">
                  <a:off x="5882379" y="2673683"/>
                  <a:ext cx="103907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" name="四角形: 角を丸くする 95">
                  <a:extLst>
                    <a:ext uri="{FF2B5EF4-FFF2-40B4-BE49-F238E27FC236}">
                      <a16:creationId xmlns:a16="http://schemas.microsoft.com/office/drawing/2014/main" id="{614AC7D9-A393-4A74-B728-FCD0739B4A8C}"/>
                    </a:ext>
                  </a:extLst>
                </p:cNvPr>
                <p:cNvSpPr/>
                <p:nvPr/>
              </p:nvSpPr>
              <p:spPr>
                <a:xfrm rot="631107">
                  <a:off x="5879789" y="2721318"/>
                  <a:ext cx="7770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06F74777-5031-4F24-8366-1FCAB5C26027}"/>
                  </a:ext>
                </a:extLst>
              </p:cNvPr>
              <p:cNvSpPr/>
              <p:nvPr/>
            </p:nvSpPr>
            <p:spPr>
              <a:xfrm rot="4400751">
                <a:off x="5865828" y="2556703"/>
                <a:ext cx="78525" cy="5689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0" name="円: 塗りつぶしなし 59">
              <a:extLst>
                <a:ext uri="{FF2B5EF4-FFF2-40B4-BE49-F238E27FC236}">
                  <a16:creationId xmlns:a16="http://schemas.microsoft.com/office/drawing/2014/main" id="{279464F7-5E74-46BD-A209-27A842D0ACDE}"/>
                </a:ext>
              </a:extLst>
            </p:cNvPr>
            <p:cNvSpPr/>
            <p:nvPr/>
          </p:nvSpPr>
          <p:spPr>
            <a:xfrm rot="2156941">
              <a:off x="4812622" y="2719505"/>
              <a:ext cx="71437" cy="280988"/>
            </a:xfrm>
            <a:prstGeom prst="donut">
              <a:avLst>
                <a:gd name="adj" fmla="val 34455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" name="台形 60">
              <a:extLst>
                <a:ext uri="{FF2B5EF4-FFF2-40B4-BE49-F238E27FC236}">
                  <a16:creationId xmlns:a16="http://schemas.microsoft.com/office/drawing/2014/main" id="{C25FA520-CAA5-4DE7-BCE2-280D51642786}"/>
                </a:ext>
              </a:extLst>
            </p:cNvPr>
            <p:cNvSpPr/>
            <p:nvPr/>
          </p:nvSpPr>
          <p:spPr>
            <a:xfrm rot="11700000">
              <a:off x="4467523" y="3178366"/>
              <a:ext cx="169549" cy="211717"/>
            </a:xfrm>
            <a:prstGeom prst="trapezoid">
              <a:avLst>
                <a:gd name="adj" fmla="val 11857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5104DDFD-F3E4-4788-BE93-B20E366B481C}"/>
                </a:ext>
              </a:extLst>
            </p:cNvPr>
            <p:cNvSpPr/>
            <p:nvPr/>
          </p:nvSpPr>
          <p:spPr>
            <a:xfrm rot="16200000">
              <a:off x="4676769" y="2464286"/>
              <a:ext cx="134639" cy="2194700"/>
            </a:xfrm>
            <a:custGeom>
              <a:avLst/>
              <a:gdLst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37161 w 267653"/>
                <a:gd name="connsiteY6" fmla="*/ 2392680 h 3184208"/>
                <a:gd name="connsiteX7" fmla="*/ 133932 w 267653"/>
                <a:gd name="connsiteY7" fmla="*/ 2392680 h 3184208"/>
                <a:gd name="connsiteX8" fmla="*/ 142890 w 267653"/>
                <a:gd name="connsiteY8" fmla="*/ 2619570 h 3184208"/>
                <a:gd name="connsiteX9" fmla="*/ 267653 w 267653"/>
                <a:gd name="connsiteY9" fmla="*/ 3184208 h 3184208"/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37161 w 267653"/>
                <a:gd name="connsiteY6" fmla="*/ 2392680 h 3184208"/>
                <a:gd name="connsiteX7" fmla="*/ 142890 w 267653"/>
                <a:gd name="connsiteY7" fmla="*/ 2619570 h 3184208"/>
                <a:gd name="connsiteX8" fmla="*/ 267653 w 267653"/>
                <a:gd name="connsiteY8" fmla="*/ 3184208 h 3184208"/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42890 w 267653"/>
                <a:gd name="connsiteY6" fmla="*/ 2619570 h 3184208"/>
                <a:gd name="connsiteX7" fmla="*/ 267653 w 267653"/>
                <a:gd name="connsiteY7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91 w 267652"/>
                <a:gd name="connsiteY2" fmla="*/ 2392680 h 3184208"/>
                <a:gd name="connsiteX3" fmla="*/ 0 w 267652"/>
                <a:gd name="connsiteY3" fmla="*/ 0 h 3184208"/>
                <a:gd name="connsiteX4" fmla="*/ 137160 w 267652"/>
                <a:gd name="connsiteY4" fmla="*/ 0 h 3184208"/>
                <a:gd name="connsiteX5" fmla="*/ 142889 w 267652"/>
                <a:gd name="connsiteY5" fmla="*/ 2619570 h 3184208"/>
                <a:gd name="connsiteX6" fmla="*/ 267652 w 267652"/>
                <a:gd name="connsiteY6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0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0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52388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652" h="3184208">
                  <a:moveTo>
                    <a:pt x="267652" y="3184208"/>
                  </a:moveTo>
                  <a:cubicBezTo>
                    <a:pt x="138309" y="3184208"/>
                    <a:pt x="30395" y="2911975"/>
                    <a:pt x="5438" y="2550076"/>
                  </a:cubicBezTo>
                  <a:cubicBezTo>
                    <a:pt x="3625" y="1700051"/>
                    <a:pt x="1813" y="902413"/>
                    <a:pt x="0" y="52388"/>
                  </a:cubicBezTo>
                  <a:lnTo>
                    <a:pt x="137160" y="0"/>
                  </a:lnTo>
                  <a:cubicBezTo>
                    <a:pt x="139070" y="873190"/>
                    <a:pt x="140979" y="1746380"/>
                    <a:pt x="142889" y="2619570"/>
                  </a:cubicBezTo>
                  <a:cubicBezTo>
                    <a:pt x="160783" y="2842936"/>
                    <a:pt x="204468" y="3043596"/>
                    <a:pt x="267652" y="3184208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99D86985-DB79-42A3-9323-3C4C825EA3BA}"/>
                </a:ext>
              </a:extLst>
            </p:cNvPr>
            <p:cNvSpPr/>
            <p:nvPr/>
          </p:nvSpPr>
          <p:spPr>
            <a:xfrm rot="900000">
              <a:off x="4417597" y="3341142"/>
              <a:ext cx="259197" cy="278546"/>
            </a:xfrm>
            <a:custGeom>
              <a:avLst/>
              <a:gdLst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216288 w 354589"/>
                <a:gd name="connsiteY2" fmla="*/ 163188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274077 h 381059"/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216288 w 354589"/>
                <a:gd name="connsiteY2" fmla="*/ 163188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0 h 381059"/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184822 w 354589"/>
                <a:gd name="connsiteY2" fmla="*/ 171619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0 h 38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4589" h="381059">
                  <a:moveTo>
                    <a:pt x="0" y="0"/>
                  </a:moveTo>
                  <a:lnTo>
                    <a:pt x="216288" y="0"/>
                  </a:lnTo>
                  <a:lnTo>
                    <a:pt x="184822" y="171619"/>
                  </a:lnTo>
                  <a:lnTo>
                    <a:pt x="243077" y="156009"/>
                  </a:lnTo>
                  <a:cubicBezTo>
                    <a:pt x="283806" y="145096"/>
                    <a:pt x="325670" y="169267"/>
                    <a:pt x="336583" y="209995"/>
                  </a:cubicBezTo>
                  <a:lnTo>
                    <a:pt x="353772" y="274144"/>
                  </a:lnTo>
                  <a:cubicBezTo>
                    <a:pt x="357176" y="286848"/>
                    <a:pt x="349637" y="299905"/>
                    <a:pt x="336933" y="303309"/>
                  </a:cubicBezTo>
                  <a:lnTo>
                    <a:pt x="49815" y="380242"/>
                  </a:lnTo>
                  <a:cubicBezTo>
                    <a:pt x="37111" y="383646"/>
                    <a:pt x="24054" y="376107"/>
                    <a:pt x="20650" y="363404"/>
                  </a:cubicBezTo>
                  <a:lnTo>
                    <a:pt x="3461" y="299254"/>
                  </a:lnTo>
                  <a:lnTo>
                    <a:pt x="2219" y="279435"/>
                  </a:lnTo>
                  <a:cubicBezTo>
                    <a:pt x="1479" y="186290"/>
                    <a:pt x="740" y="93145"/>
                    <a:pt x="0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4C644DB9-3F34-464E-9649-92EC711D258D}"/>
                </a:ext>
              </a:extLst>
            </p:cNvPr>
            <p:cNvSpPr/>
            <p:nvPr/>
          </p:nvSpPr>
          <p:spPr>
            <a:xfrm rot="16200000">
              <a:off x="4700582" y="2559537"/>
              <a:ext cx="134639" cy="2194698"/>
            </a:xfrm>
            <a:custGeom>
              <a:avLst/>
              <a:gdLst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37161 w 267653"/>
                <a:gd name="connsiteY6" fmla="*/ 2392680 h 3184208"/>
                <a:gd name="connsiteX7" fmla="*/ 133932 w 267653"/>
                <a:gd name="connsiteY7" fmla="*/ 2392680 h 3184208"/>
                <a:gd name="connsiteX8" fmla="*/ 142890 w 267653"/>
                <a:gd name="connsiteY8" fmla="*/ 2619570 h 3184208"/>
                <a:gd name="connsiteX9" fmla="*/ 267653 w 267653"/>
                <a:gd name="connsiteY9" fmla="*/ 3184208 h 3184208"/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37161 w 267653"/>
                <a:gd name="connsiteY6" fmla="*/ 2392680 h 3184208"/>
                <a:gd name="connsiteX7" fmla="*/ 142890 w 267653"/>
                <a:gd name="connsiteY7" fmla="*/ 2619570 h 3184208"/>
                <a:gd name="connsiteX8" fmla="*/ 267653 w 267653"/>
                <a:gd name="connsiteY8" fmla="*/ 3184208 h 3184208"/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42890 w 267653"/>
                <a:gd name="connsiteY6" fmla="*/ 2619570 h 3184208"/>
                <a:gd name="connsiteX7" fmla="*/ 267653 w 267653"/>
                <a:gd name="connsiteY7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91 w 267652"/>
                <a:gd name="connsiteY2" fmla="*/ 2392680 h 3184208"/>
                <a:gd name="connsiteX3" fmla="*/ 0 w 267652"/>
                <a:gd name="connsiteY3" fmla="*/ 0 h 3184208"/>
                <a:gd name="connsiteX4" fmla="*/ 137160 w 267652"/>
                <a:gd name="connsiteY4" fmla="*/ 0 h 3184208"/>
                <a:gd name="connsiteX5" fmla="*/ 142889 w 267652"/>
                <a:gd name="connsiteY5" fmla="*/ 2619570 h 3184208"/>
                <a:gd name="connsiteX6" fmla="*/ 267652 w 267652"/>
                <a:gd name="connsiteY6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0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0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52388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652" h="3184208">
                  <a:moveTo>
                    <a:pt x="267652" y="3184208"/>
                  </a:moveTo>
                  <a:cubicBezTo>
                    <a:pt x="138309" y="3184208"/>
                    <a:pt x="30395" y="2911975"/>
                    <a:pt x="5438" y="2550076"/>
                  </a:cubicBezTo>
                  <a:cubicBezTo>
                    <a:pt x="3625" y="1700051"/>
                    <a:pt x="1813" y="902413"/>
                    <a:pt x="0" y="52388"/>
                  </a:cubicBezTo>
                  <a:lnTo>
                    <a:pt x="137160" y="0"/>
                  </a:lnTo>
                  <a:cubicBezTo>
                    <a:pt x="139070" y="873190"/>
                    <a:pt x="140979" y="1746380"/>
                    <a:pt x="142889" y="2619570"/>
                  </a:cubicBezTo>
                  <a:cubicBezTo>
                    <a:pt x="160783" y="2842936"/>
                    <a:pt x="204468" y="3043596"/>
                    <a:pt x="267652" y="3184208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E22C294A-A0A9-42D9-934A-A157D4EE063D}"/>
                </a:ext>
              </a:extLst>
            </p:cNvPr>
            <p:cNvSpPr/>
            <p:nvPr/>
          </p:nvSpPr>
          <p:spPr>
            <a:xfrm rot="1541001">
              <a:off x="4134136" y="2967715"/>
              <a:ext cx="620149" cy="493012"/>
            </a:xfrm>
            <a:custGeom>
              <a:avLst/>
              <a:gdLst>
                <a:gd name="connsiteX0" fmla="*/ 0 w 620149"/>
                <a:gd name="connsiteY0" fmla="*/ 21261 h 476794"/>
                <a:gd name="connsiteX1" fmla="*/ 297656 w 620149"/>
                <a:gd name="connsiteY1" fmla="*/ 21261 h 476794"/>
                <a:gd name="connsiteX2" fmla="*/ 297656 w 620149"/>
                <a:gd name="connsiteY2" fmla="*/ 88520 h 476794"/>
                <a:gd name="connsiteX3" fmla="*/ 567072 w 620149"/>
                <a:gd name="connsiteY3" fmla="*/ 0 h 476794"/>
                <a:gd name="connsiteX4" fmla="*/ 620149 w 620149"/>
                <a:gd name="connsiteY4" fmla="*/ 110367 h 476794"/>
                <a:gd name="connsiteX5" fmla="*/ 609251 w 620149"/>
                <a:gd name="connsiteY5" fmla="*/ 117493 h 476794"/>
                <a:gd name="connsiteX6" fmla="*/ 616844 w 620149"/>
                <a:gd name="connsiteY6" fmla="*/ 118066 h 476794"/>
                <a:gd name="connsiteX7" fmla="*/ 560196 w 620149"/>
                <a:gd name="connsiteY7" fmla="*/ 476794 h 476794"/>
                <a:gd name="connsiteX8" fmla="*/ 430635 w 620149"/>
                <a:gd name="connsiteY8" fmla="*/ 467015 h 476794"/>
                <a:gd name="connsiteX9" fmla="*/ 429258 w 620149"/>
                <a:gd name="connsiteY9" fmla="*/ 235178 h 476794"/>
                <a:gd name="connsiteX10" fmla="*/ 256627 w 620149"/>
                <a:gd name="connsiteY10" fmla="*/ 348050 h 476794"/>
                <a:gd name="connsiteX11" fmla="*/ 254065 w 620149"/>
                <a:gd name="connsiteY11" fmla="*/ 351850 h 476794"/>
                <a:gd name="connsiteX12" fmla="*/ 148828 w 620149"/>
                <a:gd name="connsiteY12" fmla="*/ 395441 h 476794"/>
                <a:gd name="connsiteX13" fmla="*/ 0 w 620149"/>
                <a:gd name="connsiteY13" fmla="*/ 246613 h 476794"/>
                <a:gd name="connsiteX0" fmla="*/ 0 w 620149"/>
                <a:gd name="connsiteY0" fmla="*/ 21261 h 476794"/>
                <a:gd name="connsiteX1" fmla="*/ 297656 w 620149"/>
                <a:gd name="connsiteY1" fmla="*/ 21261 h 476794"/>
                <a:gd name="connsiteX2" fmla="*/ 297656 w 620149"/>
                <a:gd name="connsiteY2" fmla="*/ 88520 h 476794"/>
                <a:gd name="connsiteX3" fmla="*/ 567072 w 620149"/>
                <a:gd name="connsiteY3" fmla="*/ 0 h 476794"/>
                <a:gd name="connsiteX4" fmla="*/ 620149 w 620149"/>
                <a:gd name="connsiteY4" fmla="*/ 110367 h 476794"/>
                <a:gd name="connsiteX5" fmla="*/ 616844 w 620149"/>
                <a:gd name="connsiteY5" fmla="*/ 118066 h 476794"/>
                <a:gd name="connsiteX6" fmla="*/ 560196 w 620149"/>
                <a:gd name="connsiteY6" fmla="*/ 476794 h 476794"/>
                <a:gd name="connsiteX7" fmla="*/ 430635 w 620149"/>
                <a:gd name="connsiteY7" fmla="*/ 467015 h 476794"/>
                <a:gd name="connsiteX8" fmla="*/ 429258 w 620149"/>
                <a:gd name="connsiteY8" fmla="*/ 235178 h 476794"/>
                <a:gd name="connsiteX9" fmla="*/ 256627 w 620149"/>
                <a:gd name="connsiteY9" fmla="*/ 348050 h 476794"/>
                <a:gd name="connsiteX10" fmla="*/ 254065 w 620149"/>
                <a:gd name="connsiteY10" fmla="*/ 351850 h 476794"/>
                <a:gd name="connsiteX11" fmla="*/ 148828 w 620149"/>
                <a:gd name="connsiteY11" fmla="*/ 395441 h 476794"/>
                <a:gd name="connsiteX12" fmla="*/ 0 w 620149"/>
                <a:gd name="connsiteY12" fmla="*/ 246613 h 476794"/>
                <a:gd name="connsiteX13" fmla="*/ 0 w 620149"/>
                <a:gd name="connsiteY13" fmla="*/ 21261 h 476794"/>
                <a:gd name="connsiteX0" fmla="*/ 0 w 620149"/>
                <a:gd name="connsiteY0" fmla="*/ 21261 h 476794"/>
                <a:gd name="connsiteX1" fmla="*/ 297656 w 620149"/>
                <a:gd name="connsiteY1" fmla="*/ 21261 h 476794"/>
                <a:gd name="connsiteX2" fmla="*/ 297656 w 620149"/>
                <a:gd name="connsiteY2" fmla="*/ 88520 h 476794"/>
                <a:gd name="connsiteX3" fmla="*/ 567072 w 620149"/>
                <a:gd name="connsiteY3" fmla="*/ 0 h 476794"/>
                <a:gd name="connsiteX4" fmla="*/ 620149 w 620149"/>
                <a:gd name="connsiteY4" fmla="*/ 110367 h 476794"/>
                <a:gd name="connsiteX5" fmla="*/ 560196 w 620149"/>
                <a:gd name="connsiteY5" fmla="*/ 476794 h 476794"/>
                <a:gd name="connsiteX6" fmla="*/ 430635 w 620149"/>
                <a:gd name="connsiteY6" fmla="*/ 467015 h 476794"/>
                <a:gd name="connsiteX7" fmla="*/ 429258 w 620149"/>
                <a:gd name="connsiteY7" fmla="*/ 235178 h 476794"/>
                <a:gd name="connsiteX8" fmla="*/ 256627 w 620149"/>
                <a:gd name="connsiteY8" fmla="*/ 348050 h 476794"/>
                <a:gd name="connsiteX9" fmla="*/ 254065 w 620149"/>
                <a:gd name="connsiteY9" fmla="*/ 351850 h 476794"/>
                <a:gd name="connsiteX10" fmla="*/ 148828 w 620149"/>
                <a:gd name="connsiteY10" fmla="*/ 395441 h 476794"/>
                <a:gd name="connsiteX11" fmla="*/ 0 w 620149"/>
                <a:gd name="connsiteY11" fmla="*/ 246613 h 476794"/>
                <a:gd name="connsiteX12" fmla="*/ 0 w 620149"/>
                <a:gd name="connsiteY12" fmla="*/ 21261 h 476794"/>
                <a:gd name="connsiteX0" fmla="*/ 0 w 620149"/>
                <a:gd name="connsiteY0" fmla="*/ 21261 h 493012"/>
                <a:gd name="connsiteX1" fmla="*/ 297656 w 620149"/>
                <a:gd name="connsiteY1" fmla="*/ 21261 h 493012"/>
                <a:gd name="connsiteX2" fmla="*/ 297656 w 620149"/>
                <a:gd name="connsiteY2" fmla="*/ 88520 h 493012"/>
                <a:gd name="connsiteX3" fmla="*/ 567072 w 620149"/>
                <a:gd name="connsiteY3" fmla="*/ 0 h 493012"/>
                <a:gd name="connsiteX4" fmla="*/ 620149 w 620149"/>
                <a:gd name="connsiteY4" fmla="*/ 110367 h 493012"/>
                <a:gd name="connsiteX5" fmla="*/ 560196 w 620149"/>
                <a:gd name="connsiteY5" fmla="*/ 476794 h 493012"/>
                <a:gd name="connsiteX6" fmla="*/ 458991 w 620149"/>
                <a:gd name="connsiteY6" fmla="*/ 493012 h 493012"/>
                <a:gd name="connsiteX7" fmla="*/ 429258 w 620149"/>
                <a:gd name="connsiteY7" fmla="*/ 235178 h 493012"/>
                <a:gd name="connsiteX8" fmla="*/ 256627 w 620149"/>
                <a:gd name="connsiteY8" fmla="*/ 348050 h 493012"/>
                <a:gd name="connsiteX9" fmla="*/ 254065 w 620149"/>
                <a:gd name="connsiteY9" fmla="*/ 351850 h 493012"/>
                <a:gd name="connsiteX10" fmla="*/ 148828 w 620149"/>
                <a:gd name="connsiteY10" fmla="*/ 395441 h 493012"/>
                <a:gd name="connsiteX11" fmla="*/ 0 w 620149"/>
                <a:gd name="connsiteY11" fmla="*/ 246613 h 493012"/>
                <a:gd name="connsiteX12" fmla="*/ 0 w 620149"/>
                <a:gd name="connsiteY12" fmla="*/ 21261 h 493012"/>
                <a:gd name="connsiteX0" fmla="*/ 0 w 620149"/>
                <a:gd name="connsiteY0" fmla="*/ 21261 h 493012"/>
                <a:gd name="connsiteX1" fmla="*/ 297656 w 620149"/>
                <a:gd name="connsiteY1" fmla="*/ 21261 h 493012"/>
                <a:gd name="connsiteX2" fmla="*/ 297656 w 620149"/>
                <a:gd name="connsiteY2" fmla="*/ 88520 h 493012"/>
                <a:gd name="connsiteX3" fmla="*/ 567072 w 620149"/>
                <a:gd name="connsiteY3" fmla="*/ 0 h 493012"/>
                <a:gd name="connsiteX4" fmla="*/ 620149 w 620149"/>
                <a:gd name="connsiteY4" fmla="*/ 110367 h 493012"/>
                <a:gd name="connsiteX5" fmla="*/ 560196 w 620149"/>
                <a:gd name="connsiteY5" fmla="*/ 476794 h 493012"/>
                <a:gd name="connsiteX6" fmla="*/ 458991 w 620149"/>
                <a:gd name="connsiteY6" fmla="*/ 493012 h 493012"/>
                <a:gd name="connsiteX7" fmla="*/ 429258 w 620149"/>
                <a:gd name="connsiteY7" fmla="*/ 235178 h 493012"/>
                <a:gd name="connsiteX8" fmla="*/ 250058 w 620149"/>
                <a:gd name="connsiteY8" fmla="*/ 290436 h 493012"/>
                <a:gd name="connsiteX9" fmla="*/ 254065 w 620149"/>
                <a:gd name="connsiteY9" fmla="*/ 351850 h 493012"/>
                <a:gd name="connsiteX10" fmla="*/ 148828 w 620149"/>
                <a:gd name="connsiteY10" fmla="*/ 395441 h 493012"/>
                <a:gd name="connsiteX11" fmla="*/ 0 w 620149"/>
                <a:gd name="connsiteY11" fmla="*/ 246613 h 493012"/>
                <a:gd name="connsiteX12" fmla="*/ 0 w 620149"/>
                <a:gd name="connsiteY12" fmla="*/ 21261 h 493012"/>
                <a:gd name="connsiteX0" fmla="*/ 0 w 620149"/>
                <a:gd name="connsiteY0" fmla="*/ 21261 h 493012"/>
                <a:gd name="connsiteX1" fmla="*/ 297656 w 620149"/>
                <a:gd name="connsiteY1" fmla="*/ 21261 h 493012"/>
                <a:gd name="connsiteX2" fmla="*/ 297656 w 620149"/>
                <a:gd name="connsiteY2" fmla="*/ 88520 h 493012"/>
                <a:gd name="connsiteX3" fmla="*/ 567072 w 620149"/>
                <a:gd name="connsiteY3" fmla="*/ 0 h 493012"/>
                <a:gd name="connsiteX4" fmla="*/ 620149 w 620149"/>
                <a:gd name="connsiteY4" fmla="*/ 110367 h 493012"/>
                <a:gd name="connsiteX5" fmla="*/ 560196 w 620149"/>
                <a:gd name="connsiteY5" fmla="*/ 476794 h 493012"/>
                <a:gd name="connsiteX6" fmla="*/ 458991 w 620149"/>
                <a:gd name="connsiteY6" fmla="*/ 493012 h 493012"/>
                <a:gd name="connsiteX7" fmla="*/ 429258 w 620149"/>
                <a:gd name="connsiteY7" fmla="*/ 235178 h 493012"/>
                <a:gd name="connsiteX8" fmla="*/ 254065 w 620149"/>
                <a:gd name="connsiteY8" fmla="*/ 351850 h 493012"/>
                <a:gd name="connsiteX9" fmla="*/ 148828 w 620149"/>
                <a:gd name="connsiteY9" fmla="*/ 395441 h 493012"/>
                <a:gd name="connsiteX10" fmla="*/ 0 w 620149"/>
                <a:gd name="connsiteY10" fmla="*/ 246613 h 493012"/>
                <a:gd name="connsiteX11" fmla="*/ 0 w 620149"/>
                <a:gd name="connsiteY11" fmla="*/ 21261 h 493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20149" h="493012">
                  <a:moveTo>
                    <a:pt x="0" y="21261"/>
                  </a:moveTo>
                  <a:lnTo>
                    <a:pt x="297656" y="21261"/>
                  </a:lnTo>
                  <a:lnTo>
                    <a:pt x="297656" y="88520"/>
                  </a:lnTo>
                  <a:lnTo>
                    <a:pt x="567072" y="0"/>
                  </a:lnTo>
                  <a:lnTo>
                    <a:pt x="620149" y="110367"/>
                  </a:lnTo>
                  <a:lnTo>
                    <a:pt x="560196" y="476794"/>
                  </a:lnTo>
                  <a:lnTo>
                    <a:pt x="458991" y="493012"/>
                  </a:lnTo>
                  <a:lnTo>
                    <a:pt x="429258" y="235178"/>
                  </a:lnTo>
                  <a:lnTo>
                    <a:pt x="254065" y="351850"/>
                  </a:lnTo>
                  <a:cubicBezTo>
                    <a:pt x="227132" y="378783"/>
                    <a:pt x="189926" y="395441"/>
                    <a:pt x="148828" y="395441"/>
                  </a:cubicBezTo>
                  <a:cubicBezTo>
                    <a:pt x="66633" y="395441"/>
                    <a:pt x="0" y="328808"/>
                    <a:pt x="0" y="246613"/>
                  </a:cubicBezTo>
                  <a:lnTo>
                    <a:pt x="0" y="21261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70F9F186-229F-4C89-87D5-93885455A6E3}"/>
                </a:ext>
              </a:extLst>
            </p:cNvPr>
            <p:cNvSpPr/>
            <p:nvPr/>
          </p:nvSpPr>
          <p:spPr>
            <a:xfrm rot="1541001">
              <a:off x="4302204" y="2436776"/>
              <a:ext cx="360886" cy="610255"/>
            </a:xfrm>
            <a:prstGeom prst="round2SameRect">
              <a:avLst>
                <a:gd name="adj1" fmla="val 44309"/>
                <a:gd name="adj2" fmla="val 1751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6A35A301-01BA-4166-B618-DEC4DFE33617}"/>
                </a:ext>
              </a:extLst>
            </p:cNvPr>
            <p:cNvSpPr/>
            <p:nvPr/>
          </p:nvSpPr>
          <p:spPr>
            <a:xfrm rot="900000">
              <a:off x="4441410" y="3436392"/>
              <a:ext cx="259197" cy="278546"/>
            </a:xfrm>
            <a:custGeom>
              <a:avLst/>
              <a:gdLst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216288 w 354589"/>
                <a:gd name="connsiteY2" fmla="*/ 163188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274077 h 381059"/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216288 w 354589"/>
                <a:gd name="connsiteY2" fmla="*/ 163188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0 h 381059"/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184822 w 354589"/>
                <a:gd name="connsiteY2" fmla="*/ 171619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0 h 38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4589" h="381059">
                  <a:moveTo>
                    <a:pt x="0" y="0"/>
                  </a:moveTo>
                  <a:lnTo>
                    <a:pt x="216288" y="0"/>
                  </a:lnTo>
                  <a:lnTo>
                    <a:pt x="184822" y="171619"/>
                  </a:lnTo>
                  <a:lnTo>
                    <a:pt x="243077" y="156009"/>
                  </a:lnTo>
                  <a:cubicBezTo>
                    <a:pt x="283806" y="145096"/>
                    <a:pt x="325670" y="169267"/>
                    <a:pt x="336583" y="209995"/>
                  </a:cubicBezTo>
                  <a:lnTo>
                    <a:pt x="353772" y="274144"/>
                  </a:lnTo>
                  <a:cubicBezTo>
                    <a:pt x="357176" y="286848"/>
                    <a:pt x="349637" y="299905"/>
                    <a:pt x="336933" y="303309"/>
                  </a:cubicBezTo>
                  <a:lnTo>
                    <a:pt x="49815" y="380242"/>
                  </a:lnTo>
                  <a:cubicBezTo>
                    <a:pt x="37111" y="383646"/>
                    <a:pt x="24054" y="376107"/>
                    <a:pt x="20650" y="363404"/>
                  </a:cubicBezTo>
                  <a:lnTo>
                    <a:pt x="3461" y="299254"/>
                  </a:lnTo>
                  <a:lnTo>
                    <a:pt x="2219" y="279435"/>
                  </a:lnTo>
                  <a:cubicBezTo>
                    <a:pt x="1479" y="186290"/>
                    <a:pt x="740" y="93145"/>
                    <a:pt x="0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5A00BDCB-3BEB-4D76-A4C2-45619383F704}"/>
                </a:ext>
              </a:extLst>
            </p:cNvPr>
            <p:cNvGrpSpPr/>
            <p:nvPr/>
          </p:nvGrpSpPr>
          <p:grpSpPr>
            <a:xfrm rot="900000">
              <a:off x="4713289" y="2745639"/>
              <a:ext cx="176216" cy="1028816"/>
              <a:chOff x="5119684" y="2259805"/>
              <a:chExt cx="328616" cy="1162167"/>
            </a:xfrm>
            <a:solidFill>
              <a:schemeClr val="bg1">
                <a:lumMod val="85000"/>
              </a:schemeClr>
            </a:solidFill>
          </p:grpSpPr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F627C82B-A13D-4207-8A0C-A220705EECE4}"/>
                  </a:ext>
                </a:extLst>
              </p:cNvPr>
              <p:cNvSpPr/>
              <p:nvPr/>
            </p:nvSpPr>
            <p:spPr>
              <a:xfrm>
                <a:off x="5261133" y="2486828"/>
                <a:ext cx="45719" cy="790691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C4684453-03A6-4744-98FD-60E5A8487AD2}"/>
                  </a:ext>
                </a:extLst>
              </p:cNvPr>
              <p:cNvSpPr/>
              <p:nvPr/>
            </p:nvSpPr>
            <p:spPr>
              <a:xfrm rot="10800000">
                <a:off x="5233985" y="2259805"/>
                <a:ext cx="100014" cy="246101"/>
              </a:xfrm>
              <a:prstGeom prst="trapezoid">
                <a:avLst>
                  <a:gd name="adj" fmla="val 16667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矢印: 五方向 85">
                <a:extLst>
                  <a:ext uri="{FF2B5EF4-FFF2-40B4-BE49-F238E27FC236}">
                    <a16:creationId xmlns:a16="http://schemas.microsoft.com/office/drawing/2014/main" id="{5E50EE80-11D6-411E-B7CA-457B51404392}"/>
                  </a:ext>
                </a:extLst>
              </p:cNvPr>
              <p:cNvSpPr/>
              <p:nvPr/>
            </p:nvSpPr>
            <p:spPr>
              <a:xfrm rot="5400000">
                <a:off x="5203030" y="3318150"/>
                <a:ext cx="161925" cy="45719"/>
              </a:xfrm>
              <a:prstGeom prst="homePlat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7F88B838-A0BC-4F27-BD37-3EF3A85DB0F4}"/>
                  </a:ext>
                </a:extLst>
              </p:cNvPr>
              <p:cNvSpPr/>
              <p:nvPr/>
            </p:nvSpPr>
            <p:spPr>
              <a:xfrm>
                <a:off x="5119684" y="3259257"/>
                <a:ext cx="328616" cy="23734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15AE1328-B2B5-456C-886B-F303ED6FBD6C}"/>
                </a:ext>
              </a:extLst>
            </p:cNvPr>
            <p:cNvSpPr/>
            <p:nvPr/>
          </p:nvSpPr>
          <p:spPr>
            <a:xfrm rot="17100000">
              <a:off x="4823667" y="2770733"/>
              <a:ext cx="140392" cy="222882"/>
            </a:xfrm>
            <a:custGeom>
              <a:avLst/>
              <a:gdLst>
                <a:gd name="connsiteX0" fmla="*/ 130312 w 130312"/>
                <a:gd name="connsiteY0" fmla="*/ 64775 h 172562"/>
                <a:gd name="connsiteX1" fmla="*/ 130312 w 130312"/>
                <a:gd name="connsiteY1" fmla="*/ 117862 h 172562"/>
                <a:gd name="connsiteX2" fmla="*/ 130117 w 130312"/>
                <a:gd name="connsiteY2" fmla="*/ 118333 h 172562"/>
                <a:gd name="connsiteX3" fmla="*/ 130311 w 130312"/>
                <a:gd name="connsiteY3" fmla="*/ 118782 h 172562"/>
                <a:gd name="connsiteX4" fmla="*/ 130311 w 130312"/>
                <a:gd name="connsiteY4" fmla="*/ 159432 h 172562"/>
                <a:gd name="connsiteX5" fmla="*/ 116651 w 130312"/>
                <a:gd name="connsiteY5" fmla="*/ 172562 h 172562"/>
                <a:gd name="connsiteX6" fmla="*/ 106541 w 130312"/>
                <a:gd name="connsiteY6" fmla="*/ 172562 h 172562"/>
                <a:gd name="connsiteX7" fmla="*/ 96882 w 130312"/>
                <a:gd name="connsiteY7" fmla="*/ 168716 h 172562"/>
                <a:gd name="connsiteX8" fmla="*/ 94152 w 130312"/>
                <a:gd name="connsiteY8" fmla="*/ 162382 h 172562"/>
                <a:gd name="connsiteX9" fmla="*/ 87408 w 130312"/>
                <a:gd name="connsiteY9" fmla="*/ 165067 h 172562"/>
                <a:gd name="connsiteX10" fmla="*/ 77297 w 130312"/>
                <a:gd name="connsiteY10" fmla="*/ 165067 h 172562"/>
                <a:gd name="connsiteX11" fmla="*/ 63637 w 130312"/>
                <a:gd name="connsiteY11" fmla="*/ 151936 h 172562"/>
                <a:gd name="connsiteX12" fmla="*/ 63637 w 130312"/>
                <a:gd name="connsiteY12" fmla="*/ 151132 h 172562"/>
                <a:gd name="connsiteX13" fmla="*/ 33270 w 130312"/>
                <a:gd name="connsiteY13" fmla="*/ 151132 h 172562"/>
                <a:gd name="connsiteX14" fmla="*/ 0 w 130312"/>
                <a:gd name="connsiteY14" fmla="*/ 117862 h 172562"/>
                <a:gd name="connsiteX15" fmla="*/ 0 w 130312"/>
                <a:gd name="connsiteY15" fmla="*/ 64775 h 172562"/>
                <a:gd name="connsiteX16" fmla="*/ 64775 w 130312"/>
                <a:gd name="connsiteY16" fmla="*/ 0 h 172562"/>
                <a:gd name="connsiteX17" fmla="*/ 65537 w 130312"/>
                <a:gd name="connsiteY17" fmla="*/ 0 h 172562"/>
                <a:gd name="connsiteX18" fmla="*/ 130312 w 130312"/>
                <a:gd name="connsiteY18" fmla="*/ 64775 h 172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0312" h="172562">
                  <a:moveTo>
                    <a:pt x="130312" y="64775"/>
                  </a:moveTo>
                  <a:lnTo>
                    <a:pt x="130312" y="117862"/>
                  </a:lnTo>
                  <a:lnTo>
                    <a:pt x="130117" y="118333"/>
                  </a:lnTo>
                  <a:lnTo>
                    <a:pt x="130311" y="118782"/>
                  </a:lnTo>
                  <a:lnTo>
                    <a:pt x="130311" y="159432"/>
                  </a:lnTo>
                  <a:cubicBezTo>
                    <a:pt x="130311" y="166684"/>
                    <a:pt x="124195" y="172562"/>
                    <a:pt x="116651" y="172562"/>
                  </a:cubicBezTo>
                  <a:lnTo>
                    <a:pt x="106541" y="172562"/>
                  </a:lnTo>
                  <a:cubicBezTo>
                    <a:pt x="102769" y="172562"/>
                    <a:pt x="99353" y="171093"/>
                    <a:pt x="96882" y="168716"/>
                  </a:cubicBezTo>
                  <a:lnTo>
                    <a:pt x="94152" y="162382"/>
                  </a:lnTo>
                  <a:lnTo>
                    <a:pt x="87408" y="165067"/>
                  </a:lnTo>
                  <a:lnTo>
                    <a:pt x="77297" y="165067"/>
                  </a:lnTo>
                  <a:cubicBezTo>
                    <a:pt x="69753" y="165067"/>
                    <a:pt x="63637" y="159188"/>
                    <a:pt x="63637" y="151936"/>
                  </a:cubicBezTo>
                  <a:lnTo>
                    <a:pt x="63637" y="151132"/>
                  </a:lnTo>
                  <a:lnTo>
                    <a:pt x="33270" y="151132"/>
                  </a:lnTo>
                  <a:cubicBezTo>
                    <a:pt x="14895" y="151132"/>
                    <a:pt x="0" y="136237"/>
                    <a:pt x="0" y="117862"/>
                  </a:cubicBezTo>
                  <a:lnTo>
                    <a:pt x="0" y="64775"/>
                  </a:lnTo>
                  <a:cubicBezTo>
                    <a:pt x="0" y="29001"/>
                    <a:pt x="29001" y="0"/>
                    <a:pt x="64775" y="0"/>
                  </a:cubicBezTo>
                  <a:lnTo>
                    <a:pt x="65537" y="0"/>
                  </a:lnTo>
                  <a:cubicBezTo>
                    <a:pt x="101311" y="0"/>
                    <a:pt x="130312" y="29001"/>
                    <a:pt x="130312" y="64775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11D4DDC3-337F-4DD0-B2EB-DCA7BD8FF840}"/>
                </a:ext>
              </a:extLst>
            </p:cNvPr>
            <p:cNvSpPr/>
            <p:nvPr/>
          </p:nvSpPr>
          <p:spPr>
            <a:xfrm rot="16200000">
              <a:off x="4403448" y="2502367"/>
              <a:ext cx="436597" cy="443677"/>
            </a:xfrm>
            <a:custGeom>
              <a:avLst/>
              <a:gdLst>
                <a:gd name="connsiteX0" fmla="*/ 435949 w 436597"/>
                <a:gd name="connsiteY0" fmla="*/ 143480 h 443677"/>
                <a:gd name="connsiteX1" fmla="*/ 433943 w 436597"/>
                <a:gd name="connsiteY1" fmla="*/ 172869 h 443677"/>
                <a:gd name="connsiteX2" fmla="*/ 433713 w 436597"/>
                <a:gd name="connsiteY2" fmla="*/ 173709 h 443677"/>
                <a:gd name="connsiteX3" fmla="*/ 342570 w 436597"/>
                <a:gd name="connsiteY3" fmla="*/ 225656 h 443677"/>
                <a:gd name="connsiteX4" fmla="*/ 149233 w 436597"/>
                <a:gd name="connsiteY4" fmla="*/ 172696 h 443677"/>
                <a:gd name="connsiteX5" fmla="*/ 149233 w 436597"/>
                <a:gd name="connsiteY5" fmla="*/ 417484 h 443677"/>
                <a:gd name="connsiteX6" fmla="*/ 123040 w 436597"/>
                <a:gd name="connsiteY6" fmla="*/ 443677 h 443677"/>
                <a:gd name="connsiteX7" fmla="*/ 26193 w 436597"/>
                <a:gd name="connsiteY7" fmla="*/ 443677 h 443677"/>
                <a:gd name="connsiteX8" fmla="*/ 0 w 436597"/>
                <a:gd name="connsiteY8" fmla="*/ 417484 h 443677"/>
                <a:gd name="connsiteX9" fmla="*/ 0 w 436597"/>
                <a:gd name="connsiteY9" fmla="*/ 74181 h 443677"/>
                <a:gd name="connsiteX10" fmla="*/ 74181 w 436597"/>
                <a:gd name="connsiteY10" fmla="*/ 0 h 443677"/>
                <a:gd name="connsiteX11" fmla="*/ 75052 w 436597"/>
                <a:gd name="connsiteY11" fmla="*/ 0 h 443677"/>
                <a:gd name="connsiteX12" fmla="*/ 92124 w 436597"/>
                <a:gd name="connsiteY12" fmla="*/ 3447 h 443677"/>
                <a:gd name="connsiteX13" fmla="*/ 97594 w 436597"/>
                <a:gd name="connsiteY13" fmla="*/ 3820 h 443677"/>
                <a:gd name="connsiteX14" fmla="*/ 381996 w 436597"/>
                <a:gd name="connsiteY14" fmla="*/ 81726 h 443677"/>
                <a:gd name="connsiteX15" fmla="*/ 435949 w 436597"/>
                <a:gd name="connsiteY15" fmla="*/ 143480 h 443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6597" h="443677">
                  <a:moveTo>
                    <a:pt x="435949" y="143480"/>
                  </a:moveTo>
                  <a:cubicBezTo>
                    <a:pt x="437225" y="153032"/>
                    <a:pt x="436649" y="162991"/>
                    <a:pt x="433943" y="172869"/>
                  </a:cubicBezTo>
                  <a:lnTo>
                    <a:pt x="433713" y="173709"/>
                  </a:lnTo>
                  <a:cubicBezTo>
                    <a:pt x="422889" y="213223"/>
                    <a:pt x="382083" y="236480"/>
                    <a:pt x="342570" y="225656"/>
                  </a:cubicBezTo>
                  <a:lnTo>
                    <a:pt x="149233" y="172696"/>
                  </a:lnTo>
                  <a:lnTo>
                    <a:pt x="149233" y="417484"/>
                  </a:lnTo>
                  <a:cubicBezTo>
                    <a:pt x="149233" y="431950"/>
                    <a:pt x="137506" y="443677"/>
                    <a:pt x="123040" y="443677"/>
                  </a:cubicBezTo>
                  <a:lnTo>
                    <a:pt x="26193" y="443677"/>
                  </a:lnTo>
                  <a:cubicBezTo>
                    <a:pt x="11727" y="443677"/>
                    <a:pt x="0" y="431950"/>
                    <a:pt x="0" y="417484"/>
                  </a:cubicBezTo>
                  <a:lnTo>
                    <a:pt x="0" y="74181"/>
                  </a:lnTo>
                  <a:cubicBezTo>
                    <a:pt x="0" y="33212"/>
                    <a:pt x="33212" y="0"/>
                    <a:pt x="74181" y="0"/>
                  </a:cubicBezTo>
                  <a:lnTo>
                    <a:pt x="75052" y="0"/>
                  </a:lnTo>
                  <a:lnTo>
                    <a:pt x="92124" y="3447"/>
                  </a:lnTo>
                  <a:lnTo>
                    <a:pt x="97594" y="3820"/>
                  </a:lnTo>
                  <a:lnTo>
                    <a:pt x="381996" y="81726"/>
                  </a:lnTo>
                  <a:cubicBezTo>
                    <a:pt x="411631" y="89843"/>
                    <a:pt x="432122" y="114826"/>
                    <a:pt x="435949" y="14348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8BB6EA10-0FB1-409F-8E54-F41A68A33AD6}"/>
                </a:ext>
              </a:extLst>
            </p:cNvPr>
            <p:cNvGrpSpPr/>
            <p:nvPr/>
          </p:nvGrpSpPr>
          <p:grpSpPr>
            <a:xfrm>
              <a:off x="4434173" y="2008127"/>
              <a:ext cx="446481" cy="452374"/>
              <a:chOff x="5062184" y="2130976"/>
              <a:chExt cx="446481" cy="452374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4CF5D680-70A8-4106-B01D-ABE0A01D41D4}"/>
                  </a:ext>
                </a:extLst>
              </p:cNvPr>
              <p:cNvSpPr/>
              <p:nvPr/>
            </p:nvSpPr>
            <p:spPr>
              <a:xfrm>
                <a:off x="5110163" y="2304180"/>
                <a:ext cx="391141" cy="279170"/>
              </a:xfrm>
              <a:custGeom>
                <a:avLst/>
                <a:gdLst>
                  <a:gd name="connsiteX0" fmla="*/ 2974 w 391141"/>
                  <a:gd name="connsiteY0" fmla="*/ 0 h 279170"/>
                  <a:gd name="connsiteX1" fmla="*/ 370882 w 391141"/>
                  <a:gd name="connsiteY1" fmla="*/ 0 h 279170"/>
                  <a:gd name="connsiteX2" fmla="*/ 373856 w 391141"/>
                  <a:gd name="connsiteY2" fmla="*/ 29500 h 279170"/>
                  <a:gd name="connsiteX3" fmla="*/ 373856 w 391141"/>
                  <a:gd name="connsiteY3" fmla="*/ 92242 h 279170"/>
                  <a:gd name="connsiteX4" fmla="*/ 366399 w 391141"/>
                  <a:gd name="connsiteY4" fmla="*/ 129176 h 279170"/>
                  <a:gd name="connsiteX5" fmla="*/ 389429 w 391141"/>
                  <a:gd name="connsiteY5" fmla="*/ 169065 h 279170"/>
                  <a:gd name="connsiteX6" fmla="*/ 384756 w 391141"/>
                  <a:gd name="connsiteY6" fmla="*/ 186505 h 279170"/>
                  <a:gd name="connsiteX7" fmla="*/ 343555 w 391141"/>
                  <a:gd name="connsiteY7" fmla="*/ 188157 h 279170"/>
                  <a:gd name="connsiteX8" fmla="*/ 330439 w 391141"/>
                  <a:gd name="connsiteY8" fmla="*/ 207611 h 279170"/>
                  <a:gd name="connsiteX9" fmla="*/ 278863 w 391141"/>
                  <a:gd name="connsiteY9" fmla="*/ 207611 h 279170"/>
                  <a:gd name="connsiteX10" fmla="*/ 268945 w 391141"/>
                  <a:gd name="connsiteY10" fmla="*/ 217529 h 279170"/>
                  <a:gd name="connsiteX11" fmla="*/ 278863 w 391141"/>
                  <a:gd name="connsiteY11" fmla="*/ 227447 h 279170"/>
                  <a:gd name="connsiteX12" fmla="*/ 314617 w 391141"/>
                  <a:gd name="connsiteY12" fmla="*/ 227447 h 279170"/>
                  <a:gd name="connsiteX13" fmla="*/ 259689 w 391141"/>
                  <a:gd name="connsiteY13" fmla="*/ 264480 h 279170"/>
                  <a:gd name="connsiteX14" fmla="*/ 186928 w 391141"/>
                  <a:gd name="connsiteY14" fmla="*/ 279170 h 279170"/>
                  <a:gd name="connsiteX15" fmla="*/ 0 w 391141"/>
                  <a:gd name="connsiteY15" fmla="*/ 92242 h 279170"/>
                  <a:gd name="connsiteX16" fmla="*/ 0 w 391141"/>
                  <a:gd name="connsiteY16" fmla="*/ 29500 h 279170"/>
                  <a:gd name="connsiteX0" fmla="*/ 2974 w 391141"/>
                  <a:gd name="connsiteY0" fmla="*/ 0 h 279170"/>
                  <a:gd name="connsiteX1" fmla="*/ 370882 w 391141"/>
                  <a:gd name="connsiteY1" fmla="*/ 0 h 279170"/>
                  <a:gd name="connsiteX2" fmla="*/ 373856 w 391141"/>
                  <a:gd name="connsiteY2" fmla="*/ 29500 h 279170"/>
                  <a:gd name="connsiteX3" fmla="*/ 373856 w 391141"/>
                  <a:gd name="connsiteY3" fmla="*/ 92242 h 279170"/>
                  <a:gd name="connsiteX4" fmla="*/ 366399 w 391141"/>
                  <a:gd name="connsiteY4" fmla="*/ 129176 h 279170"/>
                  <a:gd name="connsiteX5" fmla="*/ 389429 w 391141"/>
                  <a:gd name="connsiteY5" fmla="*/ 169065 h 279170"/>
                  <a:gd name="connsiteX6" fmla="*/ 384756 w 391141"/>
                  <a:gd name="connsiteY6" fmla="*/ 186505 h 279170"/>
                  <a:gd name="connsiteX7" fmla="*/ 343555 w 391141"/>
                  <a:gd name="connsiteY7" fmla="*/ 188157 h 279170"/>
                  <a:gd name="connsiteX8" fmla="*/ 330439 w 391141"/>
                  <a:gd name="connsiteY8" fmla="*/ 207611 h 279170"/>
                  <a:gd name="connsiteX9" fmla="*/ 278863 w 391141"/>
                  <a:gd name="connsiteY9" fmla="*/ 207611 h 279170"/>
                  <a:gd name="connsiteX10" fmla="*/ 268945 w 391141"/>
                  <a:gd name="connsiteY10" fmla="*/ 217529 h 279170"/>
                  <a:gd name="connsiteX11" fmla="*/ 278863 w 391141"/>
                  <a:gd name="connsiteY11" fmla="*/ 227447 h 279170"/>
                  <a:gd name="connsiteX12" fmla="*/ 316998 w 391141"/>
                  <a:gd name="connsiteY12" fmla="*/ 236972 h 279170"/>
                  <a:gd name="connsiteX13" fmla="*/ 259689 w 391141"/>
                  <a:gd name="connsiteY13" fmla="*/ 264480 h 279170"/>
                  <a:gd name="connsiteX14" fmla="*/ 186928 w 391141"/>
                  <a:gd name="connsiteY14" fmla="*/ 279170 h 279170"/>
                  <a:gd name="connsiteX15" fmla="*/ 0 w 391141"/>
                  <a:gd name="connsiteY15" fmla="*/ 92242 h 279170"/>
                  <a:gd name="connsiteX16" fmla="*/ 0 w 391141"/>
                  <a:gd name="connsiteY16" fmla="*/ 29500 h 279170"/>
                  <a:gd name="connsiteX17" fmla="*/ 2974 w 391141"/>
                  <a:gd name="connsiteY17" fmla="*/ 0 h 279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91141" h="279170">
                    <a:moveTo>
                      <a:pt x="2974" y="0"/>
                    </a:moveTo>
                    <a:lnTo>
                      <a:pt x="370882" y="0"/>
                    </a:lnTo>
                    <a:lnTo>
                      <a:pt x="373856" y="29500"/>
                    </a:lnTo>
                    <a:lnTo>
                      <a:pt x="373856" y="92242"/>
                    </a:lnTo>
                    <a:lnTo>
                      <a:pt x="366399" y="129176"/>
                    </a:lnTo>
                    <a:lnTo>
                      <a:pt x="389429" y="169065"/>
                    </a:lnTo>
                    <a:cubicBezTo>
                      <a:pt x="392955" y="175172"/>
                      <a:pt x="390862" y="182980"/>
                      <a:pt x="384756" y="186505"/>
                    </a:cubicBezTo>
                    <a:lnTo>
                      <a:pt x="343555" y="188157"/>
                    </a:lnTo>
                    <a:lnTo>
                      <a:pt x="330439" y="207611"/>
                    </a:lnTo>
                    <a:lnTo>
                      <a:pt x="278863" y="207611"/>
                    </a:lnTo>
                    <a:cubicBezTo>
                      <a:pt x="273385" y="207611"/>
                      <a:pt x="268945" y="212051"/>
                      <a:pt x="268945" y="217529"/>
                    </a:cubicBezTo>
                    <a:cubicBezTo>
                      <a:pt x="268945" y="223007"/>
                      <a:pt x="273385" y="227447"/>
                      <a:pt x="278863" y="227447"/>
                    </a:cubicBezTo>
                    <a:lnTo>
                      <a:pt x="316998" y="236972"/>
                    </a:lnTo>
                    <a:cubicBezTo>
                      <a:pt x="298689" y="249316"/>
                      <a:pt x="277998" y="252136"/>
                      <a:pt x="259689" y="264480"/>
                    </a:cubicBezTo>
                    <a:cubicBezTo>
                      <a:pt x="237326" y="273939"/>
                      <a:pt x="212738" y="279170"/>
                      <a:pt x="186928" y="279170"/>
                    </a:cubicBezTo>
                    <a:cubicBezTo>
                      <a:pt x="83691" y="279170"/>
                      <a:pt x="0" y="195479"/>
                      <a:pt x="0" y="92242"/>
                    </a:cubicBezTo>
                    <a:lnTo>
                      <a:pt x="0" y="29500"/>
                    </a:lnTo>
                    <a:lnTo>
                      <a:pt x="2974" y="0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8A86E33D-AC3C-4EFD-B823-DF4FF58AA1F5}"/>
                  </a:ext>
                </a:extLst>
              </p:cNvPr>
              <p:cNvSpPr/>
              <p:nvPr/>
            </p:nvSpPr>
            <p:spPr>
              <a:xfrm rot="4559317">
                <a:off x="5106284" y="2348226"/>
                <a:ext cx="147226" cy="235426"/>
              </a:xfrm>
              <a:custGeom>
                <a:avLst/>
                <a:gdLst>
                  <a:gd name="connsiteX0" fmla="*/ 58845 w 238511"/>
                  <a:gd name="connsiteY0" fmla="*/ 33078 h 315683"/>
                  <a:gd name="connsiteX1" fmla="*/ 93445 w 238511"/>
                  <a:gd name="connsiteY1" fmla="*/ 0 h 315683"/>
                  <a:gd name="connsiteX2" fmla="*/ 100353 w 238511"/>
                  <a:gd name="connsiteY2" fmla="*/ 15494 h 315683"/>
                  <a:gd name="connsiteX3" fmla="*/ 113149 w 238511"/>
                  <a:gd name="connsiteY3" fmla="*/ 8342 h 315683"/>
                  <a:gd name="connsiteX4" fmla="*/ 116005 w 238511"/>
                  <a:gd name="connsiteY4" fmla="*/ 25375 h 315683"/>
                  <a:gd name="connsiteX5" fmla="*/ 119411 w 238511"/>
                  <a:gd name="connsiteY5" fmla="*/ 24537 h 315683"/>
                  <a:gd name="connsiteX6" fmla="*/ 118066 w 238511"/>
                  <a:gd name="connsiteY6" fmla="*/ 37659 h 315683"/>
                  <a:gd name="connsiteX7" fmla="*/ 122787 w 238511"/>
                  <a:gd name="connsiteY7" fmla="*/ 65809 h 315683"/>
                  <a:gd name="connsiteX8" fmla="*/ 153036 w 238511"/>
                  <a:gd name="connsiteY8" fmla="*/ 133653 h 315683"/>
                  <a:gd name="connsiteX9" fmla="*/ 238511 w 238511"/>
                  <a:gd name="connsiteY9" fmla="*/ 252432 h 315683"/>
                  <a:gd name="connsiteX10" fmla="*/ 192511 w 238511"/>
                  <a:gd name="connsiteY10" fmla="*/ 265672 h 315683"/>
                  <a:gd name="connsiteX11" fmla="*/ 180469 w 238511"/>
                  <a:gd name="connsiteY11" fmla="*/ 263649 h 315683"/>
                  <a:gd name="connsiteX12" fmla="*/ 190343 w 238511"/>
                  <a:gd name="connsiteY12" fmla="*/ 289068 h 315683"/>
                  <a:gd name="connsiteX13" fmla="*/ 142493 w 238511"/>
                  <a:gd name="connsiteY13" fmla="*/ 290361 h 315683"/>
                  <a:gd name="connsiteX14" fmla="*/ 115584 w 238511"/>
                  <a:gd name="connsiteY14" fmla="*/ 278357 h 315683"/>
                  <a:gd name="connsiteX15" fmla="*/ 119411 w 238511"/>
                  <a:gd name="connsiteY15" fmla="*/ 315683 h 315683"/>
                  <a:gd name="connsiteX16" fmla="*/ 0 w 238511"/>
                  <a:gd name="connsiteY16" fmla="*/ 170110 h 315683"/>
                  <a:gd name="connsiteX17" fmla="*/ 34975 w 238511"/>
                  <a:gd name="connsiteY17" fmla="*/ 67174 h 315683"/>
                  <a:gd name="connsiteX18" fmla="*/ 50912 w 238511"/>
                  <a:gd name="connsiteY18" fmla="*/ 54075 h 31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8511" h="315683">
                    <a:moveTo>
                      <a:pt x="58845" y="33078"/>
                    </a:moveTo>
                    <a:cubicBezTo>
                      <a:pt x="67561" y="19572"/>
                      <a:pt x="79150" y="8215"/>
                      <a:pt x="93445" y="0"/>
                    </a:cubicBezTo>
                    <a:lnTo>
                      <a:pt x="100353" y="15494"/>
                    </a:lnTo>
                    <a:lnTo>
                      <a:pt x="113149" y="8342"/>
                    </a:lnTo>
                    <a:lnTo>
                      <a:pt x="116005" y="25375"/>
                    </a:lnTo>
                    <a:lnTo>
                      <a:pt x="119411" y="24537"/>
                    </a:lnTo>
                    <a:lnTo>
                      <a:pt x="118066" y="37659"/>
                    </a:lnTo>
                    <a:lnTo>
                      <a:pt x="122787" y="65809"/>
                    </a:lnTo>
                    <a:lnTo>
                      <a:pt x="153036" y="133653"/>
                    </a:lnTo>
                    <a:cubicBezTo>
                      <a:pt x="177403" y="176054"/>
                      <a:pt x="206083" y="215975"/>
                      <a:pt x="238511" y="252432"/>
                    </a:cubicBezTo>
                    <a:cubicBezTo>
                      <a:pt x="224216" y="260646"/>
                      <a:pt x="208568" y="264941"/>
                      <a:pt x="192511" y="265672"/>
                    </a:cubicBezTo>
                    <a:lnTo>
                      <a:pt x="180469" y="263649"/>
                    </a:lnTo>
                    <a:lnTo>
                      <a:pt x="190343" y="289068"/>
                    </a:lnTo>
                    <a:cubicBezTo>
                      <a:pt x="174445" y="293439"/>
                      <a:pt x="158221" y="293676"/>
                      <a:pt x="142493" y="290361"/>
                    </a:cubicBezTo>
                    <a:lnTo>
                      <a:pt x="115584" y="278357"/>
                    </a:lnTo>
                    <a:lnTo>
                      <a:pt x="119411" y="315683"/>
                    </a:lnTo>
                    <a:cubicBezTo>
                      <a:pt x="53462" y="315683"/>
                      <a:pt x="0" y="250508"/>
                      <a:pt x="0" y="170110"/>
                    </a:cubicBezTo>
                    <a:cubicBezTo>
                      <a:pt x="0" y="129911"/>
                      <a:pt x="13366" y="93517"/>
                      <a:pt x="34975" y="67174"/>
                    </a:cubicBezTo>
                    <a:lnTo>
                      <a:pt x="50912" y="54075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9F721AA3-AED6-4B7F-8E1D-8E7B2994C409}"/>
                  </a:ext>
                </a:extLst>
              </p:cNvPr>
              <p:cNvSpPr/>
              <p:nvPr/>
            </p:nvSpPr>
            <p:spPr>
              <a:xfrm>
                <a:off x="5098561" y="2135041"/>
                <a:ext cx="385458" cy="157428"/>
              </a:xfrm>
              <a:custGeom>
                <a:avLst/>
                <a:gdLst>
                  <a:gd name="connsiteX0" fmla="*/ 183954 w 367908"/>
                  <a:gd name="connsiteY0" fmla="*/ 0 h 157428"/>
                  <a:gd name="connsiteX1" fmla="*/ 367084 w 367908"/>
                  <a:gd name="connsiteY1" fmla="*/ 149256 h 157428"/>
                  <a:gd name="connsiteX2" fmla="*/ 367908 w 367908"/>
                  <a:gd name="connsiteY2" fmla="*/ 157428 h 157428"/>
                  <a:gd name="connsiteX3" fmla="*/ 0 w 367908"/>
                  <a:gd name="connsiteY3" fmla="*/ 157428 h 157428"/>
                  <a:gd name="connsiteX4" fmla="*/ 824 w 367908"/>
                  <a:gd name="connsiteY4" fmla="*/ 149256 h 157428"/>
                  <a:gd name="connsiteX5" fmla="*/ 183954 w 367908"/>
                  <a:gd name="connsiteY5" fmla="*/ 0 h 157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908" h="157428">
                    <a:moveTo>
                      <a:pt x="183954" y="0"/>
                    </a:moveTo>
                    <a:cubicBezTo>
                      <a:pt x="274287" y="0"/>
                      <a:pt x="349654" y="64076"/>
                      <a:pt x="367084" y="149256"/>
                    </a:cubicBezTo>
                    <a:lnTo>
                      <a:pt x="367908" y="157428"/>
                    </a:lnTo>
                    <a:lnTo>
                      <a:pt x="0" y="157428"/>
                    </a:lnTo>
                    <a:lnTo>
                      <a:pt x="824" y="149256"/>
                    </a:lnTo>
                    <a:cubicBezTo>
                      <a:pt x="18254" y="64076"/>
                      <a:pt x="93622" y="0"/>
                      <a:pt x="18395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47AD053-3816-4034-A0A7-8EC8512B22E0}"/>
                  </a:ext>
                </a:extLst>
              </p:cNvPr>
              <p:cNvSpPr/>
              <p:nvPr/>
            </p:nvSpPr>
            <p:spPr>
              <a:xfrm rot="16200000">
                <a:off x="5394482" y="2330008"/>
                <a:ext cx="115494" cy="112634"/>
              </a:xfrm>
              <a:custGeom>
                <a:avLst/>
                <a:gdLst>
                  <a:gd name="connsiteX0" fmla="*/ 115494 w 115494"/>
                  <a:gd name="connsiteY0" fmla="*/ 66915 h 112634"/>
                  <a:gd name="connsiteX1" fmla="*/ 115494 w 115494"/>
                  <a:gd name="connsiteY1" fmla="*/ 89774 h 112634"/>
                  <a:gd name="connsiteX2" fmla="*/ 92634 w 115494"/>
                  <a:gd name="connsiteY2" fmla="*/ 112634 h 112634"/>
                  <a:gd name="connsiteX3" fmla="*/ 22860 w 115494"/>
                  <a:gd name="connsiteY3" fmla="*/ 112634 h 112634"/>
                  <a:gd name="connsiteX4" fmla="*/ 0 w 115494"/>
                  <a:gd name="connsiteY4" fmla="*/ 89774 h 112634"/>
                  <a:gd name="connsiteX5" fmla="*/ 1 w 115494"/>
                  <a:gd name="connsiteY5" fmla="*/ 66915 h 112634"/>
                  <a:gd name="connsiteX6" fmla="*/ 14560 w 115494"/>
                  <a:gd name="connsiteY6" fmla="*/ 66915 h 112634"/>
                  <a:gd name="connsiteX7" fmla="*/ 27107 w 115494"/>
                  <a:gd name="connsiteY7" fmla="*/ 0 h 112634"/>
                  <a:gd name="connsiteX8" fmla="*/ 91270 w 115494"/>
                  <a:gd name="connsiteY8" fmla="*/ 0 h 112634"/>
                  <a:gd name="connsiteX9" fmla="*/ 103818 w 115494"/>
                  <a:gd name="connsiteY9" fmla="*/ 66915 h 112634"/>
                  <a:gd name="connsiteX0" fmla="*/ 115494 w 115494"/>
                  <a:gd name="connsiteY0" fmla="*/ 66915 h 112634"/>
                  <a:gd name="connsiteX1" fmla="*/ 115494 w 115494"/>
                  <a:gd name="connsiteY1" fmla="*/ 89774 h 112634"/>
                  <a:gd name="connsiteX2" fmla="*/ 92634 w 115494"/>
                  <a:gd name="connsiteY2" fmla="*/ 112634 h 112634"/>
                  <a:gd name="connsiteX3" fmla="*/ 22860 w 115494"/>
                  <a:gd name="connsiteY3" fmla="*/ 112634 h 112634"/>
                  <a:gd name="connsiteX4" fmla="*/ 0 w 115494"/>
                  <a:gd name="connsiteY4" fmla="*/ 89774 h 112634"/>
                  <a:gd name="connsiteX5" fmla="*/ 1 w 115494"/>
                  <a:gd name="connsiteY5" fmla="*/ 66915 h 112634"/>
                  <a:gd name="connsiteX6" fmla="*/ 14560 w 115494"/>
                  <a:gd name="connsiteY6" fmla="*/ 66915 h 112634"/>
                  <a:gd name="connsiteX7" fmla="*/ 27107 w 115494"/>
                  <a:gd name="connsiteY7" fmla="*/ 0 h 112634"/>
                  <a:gd name="connsiteX8" fmla="*/ 91270 w 115494"/>
                  <a:gd name="connsiteY8" fmla="*/ 0 h 112634"/>
                  <a:gd name="connsiteX9" fmla="*/ 115494 w 115494"/>
                  <a:gd name="connsiteY9" fmla="*/ 66915 h 112634"/>
                  <a:gd name="connsiteX0" fmla="*/ 115494 w 115494"/>
                  <a:gd name="connsiteY0" fmla="*/ 66915 h 112634"/>
                  <a:gd name="connsiteX1" fmla="*/ 115494 w 115494"/>
                  <a:gd name="connsiteY1" fmla="*/ 89774 h 112634"/>
                  <a:gd name="connsiteX2" fmla="*/ 92634 w 115494"/>
                  <a:gd name="connsiteY2" fmla="*/ 112634 h 112634"/>
                  <a:gd name="connsiteX3" fmla="*/ 22860 w 115494"/>
                  <a:gd name="connsiteY3" fmla="*/ 112634 h 112634"/>
                  <a:gd name="connsiteX4" fmla="*/ 0 w 115494"/>
                  <a:gd name="connsiteY4" fmla="*/ 89774 h 112634"/>
                  <a:gd name="connsiteX5" fmla="*/ 1 w 115494"/>
                  <a:gd name="connsiteY5" fmla="*/ 66915 h 112634"/>
                  <a:gd name="connsiteX6" fmla="*/ 27107 w 115494"/>
                  <a:gd name="connsiteY6" fmla="*/ 0 h 112634"/>
                  <a:gd name="connsiteX7" fmla="*/ 91270 w 115494"/>
                  <a:gd name="connsiteY7" fmla="*/ 0 h 112634"/>
                  <a:gd name="connsiteX8" fmla="*/ 115494 w 115494"/>
                  <a:gd name="connsiteY8" fmla="*/ 66915 h 11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494" h="112634">
                    <a:moveTo>
                      <a:pt x="115494" y="66915"/>
                    </a:moveTo>
                    <a:lnTo>
                      <a:pt x="115494" y="89774"/>
                    </a:lnTo>
                    <a:cubicBezTo>
                      <a:pt x="115494" y="102399"/>
                      <a:pt x="105259" y="112634"/>
                      <a:pt x="92634" y="112634"/>
                    </a:cubicBezTo>
                    <a:lnTo>
                      <a:pt x="22860" y="112634"/>
                    </a:lnTo>
                    <a:cubicBezTo>
                      <a:pt x="10235" y="112634"/>
                      <a:pt x="0" y="102399"/>
                      <a:pt x="0" y="89774"/>
                    </a:cubicBezTo>
                    <a:cubicBezTo>
                      <a:pt x="0" y="82154"/>
                      <a:pt x="1" y="74535"/>
                      <a:pt x="1" y="66915"/>
                    </a:cubicBezTo>
                    <a:lnTo>
                      <a:pt x="27107" y="0"/>
                    </a:lnTo>
                    <a:lnTo>
                      <a:pt x="91270" y="0"/>
                    </a:lnTo>
                    <a:lnTo>
                      <a:pt x="115494" y="66915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F70B1DB9-F50B-4FAA-8E5C-640F1F274761}"/>
                  </a:ext>
                </a:extLst>
              </p:cNvPr>
              <p:cNvSpPr/>
              <p:nvPr/>
            </p:nvSpPr>
            <p:spPr>
              <a:xfrm rot="5400000">
                <a:off x="5428059" y="2363465"/>
                <a:ext cx="115493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1F76D5B4-14CF-4F7F-A1AF-108E1158E3FA}"/>
                  </a:ext>
                </a:extLst>
              </p:cNvPr>
              <p:cNvSpPr/>
              <p:nvPr/>
            </p:nvSpPr>
            <p:spPr>
              <a:xfrm rot="5400000">
                <a:off x="5223284" y="2238742"/>
                <a:ext cx="56720" cy="30616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5BFDCF90-1B0E-4AA2-BD29-9E1F5B7B6DC9}"/>
                  </a:ext>
                </a:extLst>
              </p:cNvPr>
              <p:cNvSpPr/>
              <p:nvPr/>
            </p:nvSpPr>
            <p:spPr>
              <a:xfrm rot="20993972">
                <a:off x="5071534" y="2255113"/>
                <a:ext cx="431004" cy="109319"/>
              </a:xfrm>
              <a:prstGeom prst="roundRect">
                <a:avLst>
                  <a:gd name="adj" fmla="val 2858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EA47ED2A-B919-43EB-96DB-E56DDA63CD70}"/>
                  </a:ext>
                </a:extLst>
              </p:cNvPr>
              <p:cNvSpPr/>
              <p:nvPr/>
            </p:nvSpPr>
            <p:spPr>
              <a:xfrm>
                <a:off x="5245571" y="2130976"/>
                <a:ext cx="45719" cy="253188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86119ABB-A0CB-41EF-A8C1-592550B67F05}"/>
                  </a:ext>
                </a:extLst>
              </p:cNvPr>
              <p:cNvGrpSpPr/>
              <p:nvPr/>
            </p:nvGrpSpPr>
            <p:grpSpPr>
              <a:xfrm>
                <a:off x="5165370" y="2311998"/>
                <a:ext cx="201968" cy="201968"/>
                <a:chOff x="5151611" y="2298239"/>
                <a:chExt cx="229486" cy="229486"/>
              </a:xfrm>
            </p:grpSpPr>
            <p:sp>
              <p:nvSpPr>
                <p:cNvPr id="82" name="星: 24 pt 81">
                  <a:extLst>
                    <a:ext uri="{FF2B5EF4-FFF2-40B4-BE49-F238E27FC236}">
                      <a16:creationId xmlns:a16="http://schemas.microsoft.com/office/drawing/2014/main" id="{1AAE1AB0-FF9A-42B4-BA4C-392634AE5DE5}"/>
                    </a:ext>
                  </a:extLst>
                </p:cNvPr>
                <p:cNvSpPr/>
                <p:nvPr/>
              </p:nvSpPr>
              <p:spPr>
                <a:xfrm>
                  <a:off x="5151611" y="2298239"/>
                  <a:ext cx="229486" cy="229486"/>
                </a:xfrm>
                <a:prstGeom prst="star24">
                  <a:avLst>
                    <a:gd name="adj" fmla="val 48301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E798FCD8-DACB-4183-8355-D3CE49AB3ED3}"/>
                    </a:ext>
                  </a:extLst>
                </p:cNvPr>
                <p:cNvSpPr/>
                <p:nvPr/>
              </p:nvSpPr>
              <p:spPr>
                <a:xfrm>
                  <a:off x="5199374" y="2341932"/>
                  <a:ext cx="138112" cy="138112"/>
                </a:xfrm>
                <a:prstGeom prst="ellipse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0ADC204B-A180-40FA-955A-2CE01BC1B976}"/>
                </a:ext>
              </a:extLst>
            </p:cNvPr>
            <p:cNvSpPr/>
            <p:nvPr/>
          </p:nvSpPr>
          <p:spPr>
            <a:xfrm rot="1541001">
              <a:off x="4503535" y="2429863"/>
              <a:ext cx="224084" cy="72792"/>
            </a:xfrm>
            <a:prstGeom prst="round2SameRect">
              <a:avLst>
                <a:gd name="adj1" fmla="val 44309"/>
                <a:gd name="adj2" fmla="val 10136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D1CA43EA-D225-4326-A56A-0CF7B05C83DA}"/>
              </a:ext>
            </a:extLst>
          </p:cNvPr>
          <p:cNvGrpSpPr/>
          <p:nvPr/>
        </p:nvGrpSpPr>
        <p:grpSpPr>
          <a:xfrm>
            <a:off x="3704508" y="4268394"/>
            <a:ext cx="2515052" cy="1775309"/>
            <a:chOff x="1334888" y="2309937"/>
            <a:chExt cx="4042540" cy="2983032"/>
          </a:xfrm>
        </p:grpSpPr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EDAC2527-AEA1-40AF-8B12-05174FDDD334}"/>
                </a:ext>
              </a:extLst>
            </p:cNvPr>
            <p:cNvSpPr/>
            <p:nvPr/>
          </p:nvSpPr>
          <p:spPr>
            <a:xfrm>
              <a:off x="1390403" y="2309937"/>
              <a:ext cx="3905086" cy="29830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F63DB90D-22D7-4456-88C0-2D3433816F53}"/>
                </a:ext>
              </a:extLst>
            </p:cNvPr>
            <p:cNvGrpSpPr/>
            <p:nvPr/>
          </p:nvGrpSpPr>
          <p:grpSpPr>
            <a:xfrm>
              <a:off x="1334888" y="2347547"/>
              <a:ext cx="4042540" cy="2901448"/>
              <a:chOff x="1132665" y="235186"/>
              <a:chExt cx="8406678" cy="6033716"/>
            </a:xfrm>
          </p:grpSpPr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914DCBA6-8EFD-408C-B9A1-A81722934011}"/>
                  </a:ext>
                </a:extLst>
              </p:cNvPr>
              <p:cNvGrpSpPr/>
              <p:nvPr/>
            </p:nvGrpSpPr>
            <p:grpSpPr>
              <a:xfrm>
                <a:off x="1132665" y="842919"/>
                <a:ext cx="3820335" cy="3474104"/>
                <a:chOff x="2125467" y="1203404"/>
                <a:chExt cx="3820335" cy="3906172"/>
              </a:xfrm>
              <a:solidFill>
                <a:srgbClr val="FF99FF"/>
              </a:solidFill>
            </p:grpSpPr>
            <p:sp>
              <p:nvSpPr>
                <p:cNvPr id="491" name="月 490">
                  <a:extLst>
                    <a:ext uri="{FF2B5EF4-FFF2-40B4-BE49-F238E27FC236}">
                      <a16:creationId xmlns:a16="http://schemas.microsoft.com/office/drawing/2014/main" id="{6E06FF2D-2400-4E2E-9426-D8929549A9FE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2" name="月 491">
                  <a:extLst>
                    <a:ext uri="{FF2B5EF4-FFF2-40B4-BE49-F238E27FC236}">
                      <a16:creationId xmlns:a16="http://schemas.microsoft.com/office/drawing/2014/main" id="{3999CEB6-FC4B-497E-A591-88A6CCF305BD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3" name="月 492">
                  <a:extLst>
                    <a:ext uri="{FF2B5EF4-FFF2-40B4-BE49-F238E27FC236}">
                      <a16:creationId xmlns:a16="http://schemas.microsoft.com/office/drawing/2014/main" id="{1C7DE85F-7E54-4F49-868B-EE1A20101F58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4" name="月 493">
                  <a:extLst>
                    <a:ext uri="{FF2B5EF4-FFF2-40B4-BE49-F238E27FC236}">
                      <a16:creationId xmlns:a16="http://schemas.microsoft.com/office/drawing/2014/main" id="{7321F0B4-87D0-4CEE-A7D6-B850309BBCA7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5" name="月 494">
                  <a:extLst>
                    <a:ext uri="{FF2B5EF4-FFF2-40B4-BE49-F238E27FC236}">
                      <a16:creationId xmlns:a16="http://schemas.microsoft.com/office/drawing/2014/main" id="{9EAA85DD-E384-4238-9999-B24921084132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6" name="月 495">
                  <a:extLst>
                    <a:ext uri="{FF2B5EF4-FFF2-40B4-BE49-F238E27FC236}">
                      <a16:creationId xmlns:a16="http://schemas.microsoft.com/office/drawing/2014/main" id="{B0789ADD-577B-4CFC-9B69-56DC4D094142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7" name="月 496">
                  <a:extLst>
                    <a:ext uri="{FF2B5EF4-FFF2-40B4-BE49-F238E27FC236}">
                      <a16:creationId xmlns:a16="http://schemas.microsoft.com/office/drawing/2014/main" id="{D676134A-B03D-4ECB-8962-912E161EA002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8" name="月 497">
                  <a:extLst>
                    <a:ext uri="{FF2B5EF4-FFF2-40B4-BE49-F238E27FC236}">
                      <a16:creationId xmlns:a16="http://schemas.microsoft.com/office/drawing/2014/main" id="{235AEEAF-5D98-485A-B843-06778EDF5C99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9" name="月 498">
                  <a:extLst>
                    <a:ext uri="{FF2B5EF4-FFF2-40B4-BE49-F238E27FC236}">
                      <a16:creationId xmlns:a16="http://schemas.microsoft.com/office/drawing/2014/main" id="{2D62F26D-7D01-4DD2-AFB7-73BA31C2D415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0" name="月 499">
                  <a:extLst>
                    <a:ext uri="{FF2B5EF4-FFF2-40B4-BE49-F238E27FC236}">
                      <a16:creationId xmlns:a16="http://schemas.microsoft.com/office/drawing/2014/main" id="{A920DD30-EAF0-44C8-A3B7-B3C19DCF9E71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1" name="月 500">
                  <a:extLst>
                    <a:ext uri="{FF2B5EF4-FFF2-40B4-BE49-F238E27FC236}">
                      <a16:creationId xmlns:a16="http://schemas.microsoft.com/office/drawing/2014/main" id="{791473B7-1693-4AEF-84E4-3059185F20FE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月 501">
                  <a:extLst>
                    <a:ext uri="{FF2B5EF4-FFF2-40B4-BE49-F238E27FC236}">
                      <a16:creationId xmlns:a16="http://schemas.microsoft.com/office/drawing/2014/main" id="{0AE03D2D-024F-4D10-B210-F42F136426DB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3" name="月 502">
                  <a:extLst>
                    <a:ext uri="{FF2B5EF4-FFF2-40B4-BE49-F238E27FC236}">
                      <a16:creationId xmlns:a16="http://schemas.microsoft.com/office/drawing/2014/main" id="{EB73B5F0-1A4D-4A66-86A8-354BA89592F0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4" name="月 503">
                  <a:extLst>
                    <a:ext uri="{FF2B5EF4-FFF2-40B4-BE49-F238E27FC236}">
                      <a16:creationId xmlns:a16="http://schemas.microsoft.com/office/drawing/2014/main" id="{AF88506B-78F4-4C26-8167-312F0317487F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5" name="月 504">
                  <a:extLst>
                    <a:ext uri="{FF2B5EF4-FFF2-40B4-BE49-F238E27FC236}">
                      <a16:creationId xmlns:a16="http://schemas.microsoft.com/office/drawing/2014/main" id="{3D055968-3CCC-46E7-9424-C71C57D02A11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月 505">
                  <a:extLst>
                    <a:ext uri="{FF2B5EF4-FFF2-40B4-BE49-F238E27FC236}">
                      <a16:creationId xmlns:a16="http://schemas.microsoft.com/office/drawing/2014/main" id="{56A676CF-553C-4129-A0CD-B6BDD4FD9DCC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7" name="月 506">
                  <a:extLst>
                    <a:ext uri="{FF2B5EF4-FFF2-40B4-BE49-F238E27FC236}">
                      <a16:creationId xmlns:a16="http://schemas.microsoft.com/office/drawing/2014/main" id="{55138147-CD6F-42FD-999C-7F088B68DBC8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月 507">
                  <a:extLst>
                    <a:ext uri="{FF2B5EF4-FFF2-40B4-BE49-F238E27FC236}">
                      <a16:creationId xmlns:a16="http://schemas.microsoft.com/office/drawing/2014/main" id="{C3263D1D-047F-473E-92E8-CBA48DD4D4F1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月 508">
                  <a:extLst>
                    <a:ext uri="{FF2B5EF4-FFF2-40B4-BE49-F238E27FC236}">
                      <a16:creationId xmlns:a16="http://schemas.microsoft.com/office/drawing/2014/main" id="{7B83F847-E14E-498E-849F-D0955E7310A8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0" name="月 509">
                  <a:extLst>
                    <a:ext uri="{FF2B5EF4-FFF2-40B4-BE49-F238E27FC236}">
                      <a16:creationId xmlns:a16="http://schemas.microsoft.com/office/drawing/2014/main" id="{79689D08-BD29-460D-90AC-5F56F360A0F1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1" name="月 510">
                  <a:extLst>
                    <a:ext uri="{FF2B5EF4-FFF2-40B4-BE49-F238E27FC236}">
                      <a16:creationId xmlns:a16="http://schemas.microsoft.com/office/drawing/2014/main" id="{5566B349-2AFB-4F78-8A13-1290C18EE10E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月 511">
                  <a:extLst>
                    <a:ext uri="{FF2B5EF4-FFF2-40B4-BE49-F238E27FC236}">
                      <a16:creationId xmlns:a16="http://schemas.microsoft.com/office/drawing/2014/main" id="{2195742D-DE09-4EEA-96BE-6E1B38883C4C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3" name="月 512">
                  <a:extLst>
                    <a:ext uri="{FF2B5EF4-FFF2-40B4-BE49-F238E27FC236}">
                      <a16:creationId xmlns:a16="http://schemas.microsoft.com/office/drawing/2014/main" id="{88865BA0-DF29-468B-AE25-ABE239158333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4" name="月 513">
                  <a:extLst>
                    <a:ext uri="{FF2B5EF4-FFF2-40B4-BE49-F238E27FC236}">
                      <a16:creationId xmlns:a16="http://schemas.microsoft.com/office/drawing/2014/main" id="{C2976210-EEDF-4753-92EB-0BD389C1C56E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月 514">
                  <a:extLst>
                    <a:ext uri="{FF2B5EF4-FFF2-40B4-BE49-F238E27FC236}">
                      <a16:creationId xmlns:a16="http://schemas.microsoft.com/office/drawing/2014/main" id="{D282C9FF-9722-4F97-B94C-72852558EEBA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6" name="月 515">
                  <a:extLst>
                    <a:ext uri="{FF2B5EF4-FFF2-40B4-BE49-F238E27FC236}">
                      <a16:creationId xmlns:a16="http://schemas.microsoft.com/office/drawing/2014/main" id="{0C01FD43-2C68-4642-B696-AA8157C20B6A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月 516">
                  <a:extLst>
                    <a:ext uri="{FF2B5EF4-FFF2-40B4-BE49-F238E27FC236}">
                      <a16:creationId xmlns:a16="http://schemas.microsoft.com/office/drawing/2014/main" id="{E6F79F26-65D8-43B4-92C0-DB86CB412F4B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月 517">
                  <a:extLst>
                    <a:ext uri="{FF2B5EF4-FFF2-40B4-BE49-F238E27FC236}">
                      <a16:creationId xmlns:a16="http://schemas.microsoft.com/office/drawing/2014/main" id="{1728649C-1976-40C6-879E-04CFE529AF02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9" name="月 518">
                  <a:extLst>
                    <a:ext uri="{FF2B5EF4-FFF2-40B4-BE49-F238E27FC236}">
                      <a16:creationId xmlns:a16="http://schemas.microsoft.com/office/drawing/2014/main" id="{D6B42373-9D29-43A3-8A4D-D6555C18AB18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0" name="月 519">
                  <a:extLst>
                    <a:ext uri="{FF2B5EF4-FFF2-40B4-BE49-F238E27FC236}">
                      <a16:creationId xmlns:a16="http://schemas.microsoft.com/office/drawing/2014/main" id="{8F316AFB-B2A5-49C0-8365-639317E38DA3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月 520">
                  <a:extLst>
                    <a:ext uri="{FF2B5EF4-FFF2-40B4-BE49-F238E27FC236}">
                      <a16:creationId xmlns:a16="http://schemas.microsoft.com/office/drawing/2014/main" id="{3F59BC5C-2049-4043-8F98-E29DC7EAE5F4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2" name="月 521">
                  <a:extLst>
                    <a:ext uri="{FF2B5EF4-FFF2-40B4-BE49-F238E27FC236}">
                      <a16:creationId xmlns:a16="http://schemas.microsoft.com/office/drawing/2014/main" id="{88A5F97A-B152-4C3B-82B4-9BDD82DC988F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3" name="月 522">
                  <a:extLst>
                    <a:ext uri="{FF2B5EF4-FFF2-40B4-BE49-F238E27FC236}">
                      <a16:creationId xmlns:a16="http://schemas.microsoft.com/office/drawing/2014/main" id="{14ED89DE-0A89-4523-86A6-8AEC00DA2D17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4" name="月 523">
                  <a:extLst>
                    <a:ext uri="{FF2B5EF4-FFF2-40B4-BE49-F238E27FC236}">
                      <a16:creationId xmlns:a16="http://schemas.microsoft.com/office/drawing/2014/main" id="{6C15574A-4DF3-4C5F-B4D1-6E1E6669E3EF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5" name="月 524">
                  <a:extLst>
                    <a:ext uri="{FF2B5EF4-FFF2-40B4-BE49-F238E27FC236}">
                      <a16:creationId xmlns:a16="http://schemas.microsoft.com/office/drawing/2014/main" id="{2E457535-D830-4017-AE19-93649C0E5E00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6" name="月 525">
                  <a:extLst>
                    <a:ext uri="{FF2B5EF4-FFF2-40B4-BE49-F238E27FC236}">
                      <a16:creationId xmlns:a16="http://schemas.microsoft.com/office/drawing/2014/main" id="{0E5E76BA-1A29-4836-B4DD-C7F4CB15D806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7" name="月 526">
                  <a:extLst>
                    <a:ext uri="{FF2B5EF4-FFF2-40B4-BE49-F238E27FC236}">
                      <a16:creationId xmlns:a16="http://schemas.microsoft.com/office/drawing/2014/main" id="{7DA9ACBC-5025-49F8-A875-81E1FA52E5FD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8" name="月 527">
                  <a:extLst>
                    <a:ext uri="{FF2B5EF4-FFF2-40B4-BE49-F238E27FC236}">
                      <a16:creationId xmlns:a16="http://schemas.microsoft.com/office/drawing/2014/main" id="{C0F801CC-B984-4794-8504-AEE5A6F16983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9" name="月 528">
                  <a:extLst>
                    <a:ext uri="{FF2B5EF4-FFF2-40B4-BE49-F238E27FC236}">
                      <a16:creationId xmlns:a16="http://schemas.microsoft.com/office/drawing/2014/main" id="{B78BE18A-270B-4423-8188-E4B27C231ACF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月 529">
                  <a:extLst>
                    <a:ext uri="{FF2B5EF4-FFF2-40B4-BE49-F238E27FC236}">
                      <a16:creationId xmlns:a16="http://schemas.microsoft.com/office/drawing/2014/main" id="{61F70848-275F-4539-B445-450F6A1DF454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1" name="月 530">
                  <a:extLst>
                    <a:ext uri="{FF2B5EF4-FFF2-40B4-BE49-F238E27FC236}">
                      <a16:creationId xmlns:a16="http://schemas.microsoft.com/office/drawing/2014/main" id="{43183048-C951-4B1B-82BB-5959867AF190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月 531">
                  <a:extLst>
                    <a:ext uri="{FF2B5EF4-FFF2-40B4-BE49-F238E27FC236}">
                      <a16:creationId xmlns:a16="http://schemas.microsoft.com/office/drawing/2014/main" id="{27ADB699-1B56-4D27-BCF9-7AB70FADC165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3" name="月 532">
                  <a:extLst>
                    <a:ext uri="{FF2B5EF4-FFF2-40B4-BE49-F238E27FC236}">
                      <a16:creationId xmlns:a16="http://schemas.microsoft.com/office/drawing/2014/main" id="{203CB7E2-8A6A-41F2-9BF5-30C74FDCA547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4" name="月 533">
                  <a:extLst>
                    <a:ext uri="{FF2B5EF4-FFF2-40B4-BE49-F238E27FC236}">
                      <a16:creationId xmlns:a16="http://schemas.microsoft.com/office/drawing/2014/main" id="{B54FC9BD-C99E-40A0-8D20-0B89CDEA516A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5" name="月 534">
                  <a:extLst>
                    <a:ext uri="{FF2B5EF4-FFF2-40B4-BE49-F238E27FC236}">
                      <a16:creationId xmlns:a16="http://schemas.microsoft.com/office/drawing/2014/main" id="{E0412B9D-D0D3-4E17-BD24-90815E1AB54C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6" name="月 535">
                  <a:extLst>
                    <a:ext uri="{FF2B5EF4-FFF2-40B4-BE49-F238E27FC236}">
                      <a16:creationId xmlns:a16="http://schemas.microsoft.com/office/drawing/2014/main" id="{1D6108B0-2F38-4FB5-888D-C49B422F04F0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7" name="月 536">
                  <a:extLst>
                    <a:ext uri="{FF2B5EF4-FFF2-40B4-BE49-F238E27FC236}">
                      <a16:creationId xmlns:a16="http://schemas.microsoft.com/office/drawing/2014/main" id="{1D6D9A9F-FF1C-472C-A037-B6A2191D152D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月 537">
                  <a:extLst>
                    <a:ext uri="{FF2B5EF4-FFF2-40B4-BE49-F238E27FC236}">
                      <a16:creationId xmlns:a16="http://schemas.microsoft.com/office/drawing/2014/main" id="{5F2294C5-9117-4D3B-ABF9-02AC3F414B3A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9" name="月 538">
                  <a:extLst>
                    <a:ext uri="{FF2B5EF4-FFF2-40B4-BE49-F238E27FC236}">
                      <a16:creationId xmlns:a16="http://schemas.microsoft.com/office/drawing/2014/main" id="{5748BA1A-FA69-4CB8-B951-D1BE7EA93B7D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0" name="月 539">
                  <a:extLst>
                    <a:ext uri="{FF2B5EF4-FFF2-40B4-BE49-F238E27FC236}">
                      <a16:creationId xmlns:a16="http://schemas.microsoft.com/office/drawing/2014/main" id="{A234DB94-465E-4EA4-8B15-550FE3CCC553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1" name="月 540">
                  <a:extLst>
                    <a:ext uri="{FF2B5EF4-FFF2-40B4-BE49-F238E27FC236}">
                      <a16:creationId xmlns:a16="http://schemas.microsoft.com/office/drawing/2014/main" id="{CEA61B6C-4F1B-4A5C-A406-75FE9E3867AB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2" name="月 541">
                  <a:extLst>
                    <a:ext uri="{FF2B5EF4-FFF2-40B4-BE49-F238E27FC236}">
                      <a16:creationId xmlns:a16="http://schemas.microsoft.com/office/drawing/2014/main" id="{F8B0CDEC-0E82-496E-85E6-4A980C2BD2E8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3" name="月 542">
                  <a:extLst>
                    <a:ext uri="{FF2B5EF4-FFF2-40B4-BE49-F238E27FC236}">
                      <a16:creationId xmlns:a16="http://schemas.microsoft.com/office/drawing/2014/main" id="{2F029A55-985F-4413-9F03-032D968687A1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4" name="月 543">
                  <a:extLst>
                    <a:ext uri="{FF2B5EF4-FFF2-40B4-BE49-F238E27FC236}">
                      <a16:creationId xmlns:a16="http://schemas.microsoft.com/office/drawing/2014/main" id="{856DDB91-0432-4D76-9979-08EF495B2E80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5" name="月 544">
                  <a:extLst>
                    <a:ext uri="{FF2B5EF4-FFF2-40B4-BE49-F238E27FC236}">
                      <a16:creationId xmlns:a16="http://schemas.microsoft.com/office/drawing/2014/main" id="{D984F9E6-96CC-4EDF-BECB-6B1EDF30C0B9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6" name="月 545">
                  <a:extLst>
                    <a:ext uri="{FF2B5EF4-FFF2-40B4-BE49-F238E27FC236}">
                      <a16:creationId xmlns:a16="http://schemas.microsoft.com/office/drawing/2014/main" id="{E90D6EFE-B1A4-49DC-9326-A40425E0E2CF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7" name="月 546">
                  <a:extLst>
                    <a:ext uri="{FF2B5EF4-FFF2-40B4-BE49-F238E27FC236}">
                      <a16:creationId xmlns:a16="http://schemas.microsoft.com/office/drawing/2014/main" id="{94130F28-B93E-4AA3-9F03-A46819D22F71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62C0575A-1C9E-4B32-8CB1-B964AD71DF2C}"/>
                  </a:ext>
                </a:extLst>
              </p:cNvPr>
              <p:cNvGrpSpPr/>
              <p:nvPr/>
            </p:nvGrpSpPr>
            <p:grpSpPr>
              <a:xfrm>
                <a:off x="3775872" y="1570158"/>
                <a:ext cx="3820335" cy="3474104"/>
                <a:chOff x="2125467" y="1203404"/>
                <a:chExt cx="3820335" cy="3906172"/>
              </a:xfrm>
              <a:solidFill>
                <a:srgbClr val="FF9933"/>
              </a:solidFill>
            </p:grpSpPr>
            <p:sp>
              <p:nvSpPr>
                <p:cNvPr id="434" name="月 433">
                  <a:extLst>
                    <a:ext uri="{FF2B5EF4-FFF2-40B4-BE49-F238E27FC236}">
                      <a16:creationId xmlns:a16="http://schemas.microsoft.com/office/drawing/2014/main" id="{44BA93CB-B21A-42A4-AAC5-EEE38378E6C7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5" name="月 434">
                  <a:extLst>
                    <a:ext uri="{FF2B5EF4-FFF2-40B4-BE49-F238E27FC236}">
                      <a16:creationId xmlns:a16="http://schemas.microsoft.com/office/drawing/2014/main" id="{A2EE755D-E990-404F-AA50-0EB912E92201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6" name="月 435">
                  <a:extLst>
                    <a:ext uri="{FF2B5EF4-FFF2-40B4-BE49-F238E27FC236}">
                      <a16:creationId xmlns:a16="http://schemas.microsoft.com/office/drawing/2014/main" id="{3D8E4AE3-EBB4-4210-AC24-4CBC07D09E2B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月 436">
                  <a:extLst>
                    <a:ext uri="{FF2B5EF4-FFF2-40B4-BE49-F238E27FC236}">
                      <a16:creationId xmlns:a16="http://schemas.microsoft.com/office/drawing/2014/main" id="{CCE6F9B0-C84A-4A81-BD51-091A5DA15CAF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8" name="月 437">
                  <a:extLst>
                    <a:ext uri="{FF2B5EF4-FFF2-40B4-BE49-F238E27FC236}">
                      <a16:creationId xmlns:a16="http://schemas.microsoft.com/office/drawing/2014/main" id="{847E988D-5D65-4AD4-90B7-79E6BE099177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9" name="月 438">
                  <a:extLst>
                    <a:ext uri="{FF2B5EF4-FFF2-40B4-BE49-F238E27FC236}">
                      <a16:creationId xmlns:a16="http://schemas.microsoft.com/office/drawing/2014/main" id="{F5280DD1-EBC8-42A6-9CBE-6CE41EAFAF65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0" name="月 439">
                  <a:extLst>
                    <a:ext uri="{FF2B5EF4-FFF2-40B4-BE49-F238E27FC236}">
                      <a16:creationId xmlns:a16="http://schemas.microsoft.com/office/drawing/2014/main" id="{72B6A8B9-1972-4556-876A-BC9C3C43B9F3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1" name="月 440">
                  <a:extLst>
                    <a:ext uri="{FF2B5EF4-FFF2-40B4-BE49-F238E27FC236}">
                      <a16:creationId xmlns:a16="http://schemas.microsoft.com/office/drawing/2014/main" id="{A20F2426-516D-4966-B357-B274BA7373F4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2" name="月 441">
                  <a:extLst>
                    <a:ext uri="{FF2B5EF4-FFF2-40B4-BE49-F238E27FC236}">
                      <a16:creationId xmlns:a16="http://schemas.microsoft.com/office/drawing/2014/main" id="{4C326586-DCF6-4E98-9741-2D74C7925F6E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3" name="月 442">
                  <a:extLst>
                    <a:ext uri="{FF2B5EF4-FFF2-40B4-BE49-F238E27FC236}">
                      <a16:creationId xmlns:a16="http://schemas.microsoft.com/office/drawing/2014/main" id="{A6DA8523-D78A-4B39-A961-E6F4A1763AEF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4" name="月 443">
                  <a:extLst>
                    <a:ext uri="{FF2B5EF4-FFF2-40B4-BE49-F238E27FC236}">
                      <a16:creationId xmlns:a16="http://schemas.microsoft.com/office/drawing/2014/main" id="{EE1DC761-A58F-46EB-9DA4-89CEB01FCF2B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5" name="月 444">
                  <a:extLst>
                    <a:ext uri="{FF2B5EF4-FFF2-40B4-BE49-F238E27FC236}">
                      <a16:creationId xmlns:a16="http://schemas.microsoft.com/office/drawing/2014/main" id="{394EAF55-1A4B-4FD1-8C12-651852B618D2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月 445">
                  <a:extLst>
                    <a:ext uri="{FF2B5EF4-FFF2-40B4-BE49-F238E27FC236}">
                      <a16:creationId xmlns:a16="http://schemas.microsoft.com/office/drawing/2014/main" id="{39377570-BD6D-4824-9A10-FAC425121D60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月 446">
                  <a:extLst>
                    <a:ext uri="{FF2B5EF4-FFF2-40B4-BE49-F238E27FC236}">
                      <a16:creationId xmlns:a16="http://schemas.microsoft.com/office/drawing/2014/main" id="{EC5C7493-4EDE-4EBE-BC7E-30A974035724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月 447">
                  <a:extLst>
                    <a:ext uri="{FF2B5EF4-FFF2-40B4-BE49-F238E27FC236}">
                      <a16:creationId xmlns:a16="http://schemas.microsoft.com/office/drawing/2014/main" id="{00A0B2FC-DF54-480A-8FB8-D96F355EA278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月 448">
                  <a:extLst>
                    <a:ext uri="{FF2B5EF4-FFF2-40B4-BE49-F238E27FC236}">
                      <a16:creationId xmlns:a16="http://schemas.microsoft.com/office/drawing/2014/main" id="{24E6678E-8BB5-4EFD-AA13-74543094C097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0" name="月 449">
                  <a:extLst>
                    <a:ext uri="{FF2B5EF4-FFF2-40B4-BE49-F238E27FC236}">
                      <a16:creationId xmlns:a16="http://schemas.microsoft.com/office/drawing/2014/main" id="{E0166F7C-388D-4975-9DAF-CEEC11EAE401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1" name="月 450">
                  <a:extLst>
                    <a:ext uri="{FF2B5EF4-FFF2-40B4-BE49-F238E27FC236}">
                      <a16:creationId xmlns:a16="http://schemas.microsoft.com/office/drawing/2014/main" id="{DAD92E68-65D3-4B78-82B3-6D756144DB77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月 451">
                  <a:extLst>
                    <a:ext uri="{FF2B5EF4-FFF2-40B4-BE49-F238E27FC236}">
                      <a16:creationId xmlns:a16="http://schemas.microsoft.com/office/drawing/2014/main" id="{60A3CDC3-20FC-46F8-B7B4-35964010A77C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3" name="月 452">
                  <a:extLst>
                    <a:ext uri="{FF2B5EF4-FFF2-40B4-BE49-F238E27FC236}">
                      <a16:creationId xmlns:a16="http://schemas.microsoft.com/office/drawing/2014/main" id="{E9C631CC-1438-44FD-87DD-7748AFDDDE9F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月 453">
                  <a:extLst>
                    <a:ext uri="{FF2B5EF4-FFF2-40B4-BE49-F238E27FC236}">
                      <a16:creationId xmlns:a16="http://schemas.microsoft.com/office/drawing/2014/main" id="{15482BD3-6637-4C4C-9AEB-9AA611BADBDA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月 454">
                  <a:extLst>
                    <a:ext uri="{FF2B5EF4-FFF2-40B4-BE49-F238E27FC236}">
                      <a16:creationId xmlns:a16="http://schemas.microsoft.com/office/drawing/2014/main" id="{90BE25D5-C37A-43DE-A904-9BC14D4BFA39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月 455">
                  <a:extLst>
                    <a:ext uri="{FF2B5EF4-FFF2-40B4-BE49-F238E27FC236}">
                      <a16:creationId xmlns:a16="http://schemas.microsoft.com/office/drawing/2014/main" id="{22ECFB54-BB00-4867-96CC-2E283BB5BF3B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7" name="月 456">
                  <a:extLst>
                    <a:ext uri="{FF2B5EF4-FFF2-40B4-BE49-F238E27FC236}">
                      <a16:creationId xmlns:a16="http://schemas.microsoft.com/office/drawing/2014/main" id="{370D61A2-1467-485F-B3A9-040B3BD342F4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8" name="月 457">
                  <a:extLst>
                    <a:ext uri="{FF2B5EF4-FFF2-40B4-BE49-F238E27FC236}">
                      <a16:creationId xmlns:a16="http://schemas.microsoft.com/office/drawing/2014/main" id="{B7E51833-9885-4989-86BE-ABBEF5DA2EBB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9" name="月 458">
                  <a:extLst>
                    <a:ext uri="{FF2B5EF4-FFF2-40B4-BE49-F238E27FC236}">
                      <a16:creationId xmlns:a16="http://schemas.microsoft.com/office/drawing/2014/main" id="{41A3E93B-5410-4993-A2B4-0401F6733712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0" name="月 459">
                  <a:extLst>
                    <a:ext uri="{FF2B5EF4-FFF2-40B4-BE49-F238E27FC236}">
                      <a16:creationId xmlns:a16="http://schemas.microsoft.com/office/drawing/2014/main" id="{B78705BC-D245-44EA-9EEA-C5D51CF239DA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1" name="月 460">
                  <a:extLst>
                    <a:ext uri="{FF2B5EF4-FFF2-40B4-BE49-F238E27FC236}">
                      <a16:creationId xmlns:a16="http://schemas.microsoft.com/office/drawing/2014/main" id="{10456251-353F-466B-83C6-9EE04E7E17DC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月 461">
                  <a:extLst>
                    <a:ext uri="{FF2B5EF4-FFF2-40B4-BE49-F238E27FC236}">
                      <a16:creationId xmlns:a16="http://schemas.microsoft.com/office/drawing/2014/main" id="{BA1684BB-2109-459F-A469-A2A9A7CA39C7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3" name="月 462">
                  <a:extLst>
                    <a:ext uri="{FF2B5EF4-FFF2-40B4-BE49-F238E27FC236}">
                      <a16:creationId xmlns:a16="http://schemas.microsoft.com/office/drawing/2014/main" id="{76800878-D317-4D7D-A391-3B084A8F6497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4" name="月 463">
                  <a:extLst>
                    <a:ext uri="{FF2B5EF4-FFF2-40B4-BE49-F238E27FC236}">
                      <a16:creationId xmlns:a16="http://schemas.microsoft.com/office/drawing/2014/main" id="{B4704C62-CD53-40B0-AD87-C5E4C62FD3CA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5" name="月 464">
                  <a:extLst>
                    <a:ext uri="{FF2B5EF4-FFF2-40B4-BE49-F238E27FC236}">
                      <a16:creationId xmlns:a16="http://schemas.microsoft.com/office/drawing/2014/main" id="{934C5023-298F-4D7B-A34E-70A21A8BFCD6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6" name="月 465">
                  <a:extLst>
                    <a:ext uri="{FF2B5EF4-FFF2-40B4-BE49-F238E27FC236}">
                      <a16:creationId xmlns:a16="http://schemas.microsoft.com/office/drawing/2014/main" id="{FAE60F19-B5B0-4224-9924-0925636686E9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7" name="月 466">
                  <a:extLst>
                    <a:ext uri="{FF2B5EF4-FFF2-40B4-BE49-F238E27FC236}">
                      <a16:creationId xmlns:a16="http://schemas.microsoft.com/office/drawing/2014/main" id="{0E3FDE3F-5ABF-4213-84F3-449BBA5896C4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8" name="月 467">
                  <a:extLst>
                    <a:ext uri="{FF2B5EF4-FFF2-40B4-BE49-F238E27FC236}">
                      <a16:creationId xmlns:a16="http://schemas.microsoft.com/office/drawing/2014/main" id="{952408F5-34D6-429E-96A0-61043BE97193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9" name="月 468">
                  <a:extLst>
                    <a:ext uri="{FF2B5EF4-FFF2-40B4-BE49-F238E27FC236}">
                      <a16:creationId xmlns:a16="http://schemas.microsoft.com/office/drawing/2014/main" id="{2174E54A-BA32-4B31-A927-06F00B572127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月 469">
                  <a:extLst>
                    <a:ext uri="{FF2B5EF4-FFF2-40B4-BE49-F238E27FC236}">
                      <a16:creationId xmlns:a16="http://schemas.microsoft.com/office/drawing/2014/main" id="{384A67CB-6D34-4F24-9CBB-98089E8CCD34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1" name="月 470">
                  <a:extLst>
                    <a:ext uri="{FF2B5EF4-FFF2-40B4-BE49-F238E27FC236}">
                      <a16:creationId xmlns:a16="http://schemas.microsoft.com/office/drawing/2014/main" id="{5674F454-AB2F-4A8A-95F1-177248E11F50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月 471">
                  <a:extLst>
                    <a:ext uri="{FF2B5EF4-FFF2-40B4-BE49-F238E27FC236}">
                      <a16:creationId xmlns:a16="http://schemas.microsoft.com/office/drawing/2014/main" id="{91CCDCE9-C1F9-4575-9D22-0E390B1ED37E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月 472">
                  <a:extLst>
                    <a:ext uri="{FF2B5EF4-FFF2-40B4-BE49-F238E27FC236}">
                      <a16:creationId xmlns:a16="http://schemas.microsoft.com/office/drawing/2014/main" id="{B44501CD-AF62-4671-BF09-AB60DA01E54C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月 473">
                  <a:extLst>
                    <a:ext uri="{FF2B5EF4-FFF2-40B4-BE49-F238E27FC236}">
                      <a16:creationId xmlns:a16="http://schemas.microsoft.com/office/drawing/2014/main" id="{F28076E3-5D2E-4102-874F-D27A39792389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5" name="月 474">
                  <a:extLst>
                    <a:ext uri="{FF2B5EF4-FFF2-40B4-BE49-F238E27FC236}">
                      <a16:creationId xmlns:a16="http://schemas.microsoft.com/office/drawing/2014/main" id="{E6231353-E77F-4D87-8EEA-312B25C3175D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月 475">
                  <a:extLst>
                    <a:ext uri="{FF2B5EF4-FFF2-40B4-BE49-F238E27FC236}">
                      <a16:creationId xmlns:a16="http://schemas.microsoft.com/office/drawing/2014/main" id="{32721327-F762-462E-BCF8-EE8DBE905FFA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7" name="月 476">
                  <a:extLst>
                    <a:ext uri="{FF2B5EF4-FFF2-40B4-BE49-F238E27FC236}">
                      <a16:creationId xmlns:a16="http://schemas.microsoft.com/office/drawing/2014/main" id="{3C538BFE-9DD3-45ED-A2C2-52D9A3499405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8" name="月 477">
                  <a:extLst>
                    <a:ext uri="{FF2B5EF4-FFF2-40B4-BE49-F238E27FC236}">
                      <a16:creationId xmlns:a16="http://schemas.microsoft.com/office/drawing/2014/main" id="{95F1E03D-6791-44C3-B1D8-177BC146EBAF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月 478">
                  <a:extLst>
                    <a:ext uri="{FF2B5EF4-FFF2-40B4-BE49-F238E27FC236}">
                      <a16:creationId xmlns:a16="http://schemas.microsoft.com/office/drawing/2014/main" id="{8D007CCD-F8EB-4811-B374-7AB058024239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0" name="月 479">
                  <a:extLst>
                    <a:ext uri="{FF2B5EF4-FFF2-40B4-BE49-F238E27FC236}">
                      <a16:creationId xmlns:a16="http://schemas.microsoft.com/office/drawing/2014/main" id="{6529EE59-DA95-45C4-BA1C-477332F469D7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1" name="月 480">
                  <a:extLst>
                    <a:ext uri="{FF2B5EF4-FFF2-40B4-BE49-F238E27FC236}">
                      <a16:creationId xmlns:a16="http://schemas.microsoft.com/office/drawing/2014/main" id="{3D87C690-A7B3-4DEA-AABB-0C44EE01D4C4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2" name="月 481">
                  <a:extLst>
                    <a:ext uri="{FF2B5EF4-FFF2-40B4-BE49-F238E27FC236}">
                      <a16:creationId xmlns:a16="http://schemas.microsoft.com/office/drawing/2014/main" id="{05351645-ACF0-4A3A-9DD7-8BE055BBC10E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3" name="月 482">
                  <a:extLst>
                    <a:ext uri="{FF2B5EF4-FFF2-40B4-BE49-F238E27FC236}">
                      <a16:creationId xmlns:a16="http://schemas.microsoft.com/office/drawing/2014/main" id="{B1871CF4-EBE9-41AF-A5B7-3EE96B8BB860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4" name="月 483">
                  <a:extLst>
                    <a:ext uri="{FF2B5EF4-FFF2-40B4-BE49-F238E27FC236}">
                      <a16:creationId xmlns:a16="http://schemas.microsoft.com/office/drawing/2014/main" id="{19257524-9CB9-43F3-83AD-BBADA900D911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月 484">
                  <a:extLst>
                    <a:ext uri="{FF2B5EF4-FFF2-40B4-BE49-F238E27FC236}">
                      <a16:creationId xmlns:a16="http://schemas.microsoft.com/office/drawing/2014/main" id="{3C09ED43-F0CD-46E9-96F2-B76E35DC86BA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6" name="月 485">
                  <a:extLst>
                    <a:ext uri="{FF2B5EF4-FFF2-40B4-BE49-F238E27FC236}">
                      <a16:creationId xmlns:a16="http://schemas.microsoft.com/office/drawing/2014/main" id="{836E32F1-4C38-49B9-A47B-E6D7F175503B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月 486">
                  <a:extLst>
                    <a:ext uri="{FF2B5EF4-FFF2-40B4-BE49-F238E27FC236}">
                      <a16:creationId xmlns:a16="http://schemas.microsoft.com/office/drawing/2014/main" id="{D868AD8C-0F60-4814-8C34-E44347BE3B4C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8" name="月 487">
                  <a:extLst>
                    <a:ext uri="{FF2B5EF4-FFF2-40B4-BE49-F238E27FC236}">
                      <a16:creationId xmlns:a16="http://schemas.microsoft.com/office/drawing/2014/main" id="{F56BE3FB-C246-40CA-ADEA-3695ADED5B5B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9" name="月 488">
                  <a:extLst>
                    <a:ext uri="{FF2B5EF4-FFF2-40B4-BE49-F238E27FC236}">
                      <a16:creationId xmlns:a16="http://schemas.microsoft.com/office/drawing/2014/main" id="{61977644-13A4-4AD2-A5BD-7982B94FB35B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0" name="月 489">
                  <a:extLst>
                    <a:ext uri="{FF2B5EF4-FFF2-40B4-BE49-F238E27FC236}">
                      <a16:creationId xmlns:a16="http://schemas.microsoft.com/office/drawing/2014/main" id="{B3A4F1E2-3F4F-4E88-AB3D-11D3981293BC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161FAD2C-02F1-46F9-A9B3-87D5223CEE85}"/>
                  </a:ext>
                </a:extLst>
              </p:cNvPr>
              <p:cNvGrpSpPr/>
              <p:nvPr/>
            </p:nvGrpSpPr>
            <p:grpSpPr>
              <a:xfrm>
                <a:off x="5719008" y="235186"/>
                <a:ext cx="3820335" cy="3474104"/>
                <a:chOff x="2125467" y="1203404"/>
                <a:chExt cx="3820335" cy="3906172"/>
              </a:xfrm>
              <a:solidFill>
                <a:srgbClr val="FFC000"/>
              </a:solidFill>
            </p:grpSpPr>
            <p:sp>
              <p:nvSpPr>
                <p:cNvPr id="377" name="月 376">
                  <a:extLst>
                    <a:ext uri="{FF2B5EF4-FFF2-40B4-BE49-F238E27FC236}">
                      <a16:creationId xmlns:a16="http://schemas.microsoft.com/office/drawing/2014/main" id="{2CA6A8F0-7C4F-42EB-9774-FF8E1F9EAA95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8" name="月 377">
                  <a:extLst>
                    <a:ext uri="{FF2B5EF4-FFF2-40B4-BE49-F238E27FC236}">
                      <a16:creationId xmlns:a16="http://schemas.microsoft.com/office/drawing/2014/main" id="{EF6B912C-7F58-4D96-8D1C-E5C900A2B32C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9" name="月 378">
                  <a:extLst>
                    <a:ext uri="{FF2B5EF4-FFF2-40B4-BE49-F238E27FC236}">
                      <a16:creationId xmlns:a16="http://schemas.microsoft.com/office/drawing/2014/main" id="{738FA6D6-FC99-45CF-BE7C-53120FE13E1D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0" name="月 379">
                  <a:extLst>
                    <a:ext uri="{FF2B5EF4-FFF2-40B4-BE49-F238E27FC236}">
                      <a16:creationId xmlns:a16="http://schemas.microsoft.com/office/drawing/2014/main" id="{1BE1C52B-A27B-4D9E-BE87-FB0ABAE8DA4D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月 380">
                  <a:extLst>
                    <a:ext uri="{FF2B5EF4-FFF2-40B4-BE49-F238E27FC236}">
                      <a16:creationId xmlns:a16="http://schemas.microsoft.com/office/drawing/2014/main" id="{CE886BFE-FC5B-4008-835D-B825E5E8FF97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2" name="月 381">
                  <a:extLst>
                    <a:ext uri="{FF2B5EF4-FFF2-40B4-BE49-F238E27FC236}">
                      <a16:creationId xmlns:a16="http://schemas.microsoft.com/office/drawing/2014/main" id="{C35B465F-2FEF-4863-90E6-3ADAE8763252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月 382">
                  <a:extLst>
                    <a:ext uri="{FF2B5EF4-FFF2-40B4-BE49-F238E27FC236}">
                      <a16:creationId xmlns:a16="http://schemas.microsoft.com/office/drawing/2014/main" id="{880CBB80-84C2-44C9-A0C9-836F78E39EFA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月 383">
                  <a:extLst>
                    <a:ext uri="{FF2B5EF4-FFF2-40B4-BE49-F238E27FC236}">
                      <a16:creationId xmlns:a16="http://schemas.microsoft.com/office/drawing/2014/main" id="{0B766806-907C-444F-8F96-4A71E12370AF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月 384">
                  <a:extLst>
                    <a:ext uri="{FF2B5EF4-FFF2-40B4-BE49-F238E27FC236}">
                      <a16:creationId xmlns:a16="http://schemas.microsoft.com/office/drawing/2014/main" id="{D4221DE4-C517-4C03-B289-2BE2DA5CC669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月 385">
                  <a:extLst>
                    <a:ext uri="{FF2B5EF4-FFF2-40B4-BE49-F238E27FC236}">
                      <a16:creationId xmlns:a16="http://schemas.microsoft.com/office/drawing/2014/main" id="{B08763DD-5D3A-411B-B2AD-3ECAFE864A04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月 386">
                  <a:extLst>
                    <a:ext uri="{FF2B5EF4-FFF2-40B4-BE49-F238E27FC236}">
                      <a16:creationId xmlns:a16="http://schemas.microsoft.com/office/drawing/2014/main" id="{2BF20880-5B73-41AF-A34D-4FBFCD6F06F7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8" name="月 387">
                  <a:extLst>
                    <a:ext uri="{FF2B5EF4-FFF2-40B4-BE49-F238E27FC236}">
                      <a16:creationId xmlns:a16="http://schemas.microsoft.com/office/drawing/2014/main" id="{A7A05E7E-A3C6-482D-9D73-B36B66F5FC7E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月 388">
                  <a:extLst>
                    <a:ext uri="{FF2B5EF4-FFF2-40B4-BE49-F238E27FC236}">
                      <a16:creationId xmlns:a16="http://schemas.microsoft.com/office/drawing/2014/main" id="{2140FCB2-ED70-43EF-97BF-021B7616A7B0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月 389">
                  <a:extLst>
                    <a:ext uri="{FF2B5EF4-FFF2-40B4-BE49-F238E27FC236}">
                      <a16:creationId xmlns:a16="http://schemas.microsoft.com/office/drawing/2014/main" id="{A74E7B9E-85E8-4F9B-BC61-2B0B46C26CCC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月 390">
                  <a:extLst>
                    <a:ext uri="{FF2B5EF4-FFF2-40B4-BE49-F238E27FC236}">
                      <a16:creationId xmlns:a16="http://schemas.microsoft.com/office/drawing/2014/main" id="{3558ABFE-7DD9-4CA2-9EA2-6C5C88916D9C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月 391">
                  <a:extLst>
                    <a:ext uri="{FF2B5EF4-FFF2-40B4-BE49-F238E27FC236}">
                      <a16:creationId xmlns:a16="http://schemas.microsoft.com/office/drawing/2014/main" id="{9BCC56DE-3B55-4F9E-810E-624ED074FAAA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月 392">
                  <a:extLst>
                    <a:ext uri="{FF2B5EF4-FFF2-40B4-BE49-F238E27FC236}">
                      <a16:creationId xmlns:a16="http://schemas.microsoft.com/office/drawing/2014/main" id="{C144FB98-1E1B-4138-953A-9D610A62216E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月 393">
                  <a:extLst>
                    <a:ext uri="{FF2B5EF4-FFF2-40B4-BE49-F238E27FC236}">
                      <a16:creationId xmlns:a16="http://schemas.microsoft.com/office/drawing/2014/main" id="{862534FD-0EA2-4A4C-96BA-5267A142970A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月 394">
                  <a:extLst>
                    <a:ext uri="{FF2B5EF4-FFF2-40B4-BE49-F238E27FC236}">
                      <a16:creationId xmlns:a16="http://schemas.microsoft.com/office/drawing/2014/main" id="{ACD50391-442D-4A1F-BDCA-A86C5C5C5801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6" name="月 395">
                  <a:extLst>
                    <a:ext uri="{FF2B5EF4-FFF2-40B4-BE49-F238E27FC236}">
                      <a16:creationId xmlns:a16="http://schemas.microsoft.com/office/drawing/2014/main" id="{08E59B3D-DA47-4C6C-9311-27ED3B97C75D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7" name="月 396">
                  <a:extLst>
                    <a:ext uri="{FF2B5EF4-FFF2-40B4-BE49-F238E27FC236}">
                      <a16:creationId xmlns:a16="http://schemas.microsoft.com/office/drawing/2014/main" id="{B137FFA3-8869-4DEF-BA2C-5EB0689C0DF8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8" name="月 397">
                  <a:extLst>
                    <a:ext uri="{FF2B5EF4-FFF2-40B4-BE49-F238E27FC236}">
                      <a16:creationId xmlns:a16="http://schemas.microsoft.com/office/drawing/2014/main" id="{5383A6B4-285E-456A-8D4C-233635207DCB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月 398">
                  <a:extLst>
                    <a:ext uri="{FF2B5EF4-FFF2-40B4-BE49-F238E27FC236}">
                      <a16:creationId xmlns:a16="http://schemas.microsoft.com/office/drawing/2014/main" id="{66BA46B9-DD5F-4D7A-951F-EFCF82E52CCD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月 399">
                  <a:extLst>
                    <a:ext uri="{FF2B5EF4-FFF2-40B4-BE49-F238E27FC236}">
                      <a16:creationId xmlns:a16="http://schemas.microsoft.com/office/drawing/2014/main" id="{AAA287B3-2F22-481F-89B7-8B58E5F3E7D8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月 400">
                  <a:extLst>
                    <a:ext uri="{FF2B5EF4-FFF2-40B4-BE49-F238E27FC236}">
                      <a16:creationId xmlns:a16="http://schemas.microsoft.com/office/drawing/2014/main" id="{CED9A769-CE59-408F-BE77-7123EEA14810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2" name="月 401">
                  <a:extLst>
                    <a:ext uri="{FF2B5EF4-FFF2-40B4-BE49-F238E27FC236}">
                      <a16:creationId xmlns:a16="http://schemas.microsoft.com/office/drawing/2014/main" id="{77DFE91F-1310-48FB-A3EB-07D16F5E600A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3" name="月 402">
                  <a:extLst>
                    <a:ext uri="{FF2B5EF4-FFF2-40B4-BE49-F238E27FC236}">
                      <a16:creationId xmlns:a16="http://schemas.microsoft.com/office/drawing/2014/main" id="{D83E7243-D562-4F75-9AAD-35892EADA158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4" name="月 403">
                  <a:extLst>
                    <a:ext uri="{FF2B5EF4-FFF2-40B4-BE49-F238E27FC236}">
                      <a16:creationId xmlns:a16="http://schemas.microsoft.com/office/drawing/2014/main" id="{5DFABEAA-78A7-4345-945F-A6950136ABC8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5" name="月 404">
                  <a:extLst>
                    <a:ext uri="{FF2B5EF4-FFF2-40B4-BE49-F238E27FC236}">
                      <a16:creationId xmlns:a16="http://schemas.microsoft.com/office/drawing/2014/main" id="{DF8F338A-A0D3-41EC-AB5D-F941C0BC2DD5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月 405">
                  <a:extLst>
                    <a:ext uri="{FF2B5EF4-FFF2-40B4-BE49-F238E27FC236}">
                      <a16:creationId xmlns:a16="http://schemas.microsoft.com/office/drawing/2014/main" id="{4CD60873-18AB-4B20-A87D-778EE3351DD8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7" name="月 406">
                  <a:extLst>
                    <a:ext uri="{FF2B5EF4-FFF2-40B4-BE49-F238E27FC236}">
                      <a16:creationId xmlns:a16="http://schemas.microsoft.com/office/drawing/2014/main" id="{F017CC2A-E12B-4659-8F76-9B2F4851CF58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8" name="月 407">
                  <a:extLst>
                    <a:ext uri="{FF2B5EF4-FFF2-40B4-BE49-F238E27FC236}">
                      <a16:creationId xmlns:a16="http://schemas.microsoft.com/office/drawing/2014/main" id="{3C74D5E6-8827-44E8-A558-28CD3E890EBE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9" name="月 408">
                  <a:extLst>
                    <a:ext uri="{FF2B5EF4-FFF2-40B4-BE49-F238E27FC236}">
                      <a16:creationId xmlns:a16="http://schemas.microsoft.com/office/drawing/2014/main" id="{9FE08168-5E61-4D3B-8118-C34BC5444D91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0" name="月 409">
                  <a:extLst>
                    <a:ext uri="{FF2B5EF4-FFF2-40B4-BE49-F238E27FC236}">
                      <a16:creationId xmlns:a16="http://schemas.microsoft.com/office/drawing/2014/main" id="{96CAA155-F448-4F8A-91CC-2547053520D3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1" name="月 410">
                  <a:extLst>
                    <a:ext uri="{FF2B5EF4-FFF2-40B4-BE49-F238E27FC236}">
                      <a16:creationId xmlns:a16="http://schemas.microsoft.com/office/drawing/2014/main" id="{3E07C290-020C-44FB-A03C-6FD051077EF2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2" name="月 411">
                  <a:extLst>
                    <a:ext uri="{FF2B5EF4-FFF2-40B4-BE49-F238E27FC236}">
                      <a16:creationId xmlns:a16="http://schemas.microsoft.com/office/drawing/2014/main" id="{15614610-4AD5-4EB4-AA49-FF8B8F5368AD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3" name="月 412">
                  <a:extLst>
                    <a:ext uri="{FF2B5EF4-FFF2-40B4-BE49-F238E27FC236}">
                      <a16:creationId xmlns:a16="http://schemas.microsoft.com/office/drawing/2014/main" id="{D76991AD-CFF7-4861-8E21-2BDF4864AF07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4" name="月 413">
                  <a:extLst>
                    <a:ext uri="{FF2B5EF4-FFF2-40B4-BE49-F238E27FC236}">
                      <a16:creationId xmlns:a16="http://schemas.microsoft.com/office/drawing/2014/main" id="{61FF8998-A3D3-4D15-8A0E-4CB0ADEA9E1C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5" name="月 414">
                  <a:extLst>
                    <a:ext uri="{FF2B5EF4-FFF2-40B4-BE49-F238E27FC236}">
                      <a16:creationId xmlns:a16="http://schemas.microsoft.com/office/drawing/2014/main" id="{5692B1B5-FC0A-4CED-A610-1F06952B074E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6" name="月 415">
                  <a:extLst>
                    <a:ext uri="{FF2B5EF4-FFF2-40B4-BE49-F238E27FC236}">
                      <a16:creationId xmlns:a16="http://schemas.microsoft.com/office/drawing/2014/main" id="{69830393-3A58-44FD-A13E-B1A3088F63B0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7" name="月 416">
                  <a:extLst>
                    <a:ext uri="{FF2B5EF4-FFF2-40B4-BE49-F238E27FC236}">
                      <a16:creationId xmlns:a16="http://schemas.microsoft.com/office/drawing/2014/main" id="{A1B70044-8378-4A3C-91D0-C4E49C2785A2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8" name="月 417">
                  <a:extLst>
                    <a:ext uri="{FF2B5EF4-FFF2-40B4-BE49-F238E27FC236}">
                      <a16:creationId xmlns:a16="http://schemas.microsoft.com/office/drawing/2014/main" id="{59357462-DEF5-4FED-8BA7-C0DFECA0E361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9" name="月 418">
                  <a:extLst>
                    <a:ext uri="{FF2B5EF4-FFF2-40B4-BE49-F238E27FC236}">
                      <a16:creationId xmlns:a16="http://schemas.microsoft.com/office/drawing/2014/main" id="{D43680F1-9372-4800-81A8-F9D17E479281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0" name="月 419">
                  <a:extLst>
                    <a:ext uri="{FF2B5EF4-FFF2-40B4-BE49-F238E27FC236}">
                      <a16:creationId xmlns:a16="http://schemas.microsoft.com/office/drawing/2014/main" id="{FCE47717-DE7A-4B8A-A307-A43BD8AA329E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月 420">
                  <a:extLst>
                    <a:ext uri="{FF2B5EF4-FFF2-40B4-BE49-F238E27FC236}">
                      <a16:creationId xmlns:a16="http://schemas.microsoft.com/office/drawing/2014/main" id="{8EA4FAB3-6A92-4F3F-8B0E-C7C3CE9D915F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2" name="月 421">
                  <a:extLst>
                    <a:ext uri="{FF2B5EF4-FFF2-40B4-BE49-F238E27FC236}">
                      <a16:creationId xmlns:a16="http://schemas.microsoft.com/office/drawing/2014/main" id="{08272C0E-36D5-4349-9A05-3B7127866F1D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3" name="月 422">
                  <a:extLst>
                    <a:ext uri="{FF2B5EF4-FFF2-40B4-BE49-F238E27FC236}">
                      <a16:creationId xmlns:a16="http://schemas.microsoft.com/office/drawing/2014/main" id="{787E1695-63B7-4515-92AB-96D81E211E98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4" name="月 423">
                  <a:extLst>
                    <a:ext uri="{FF2B5EF4-FFF2-40B4-BE49-F238E27FC236}">
                      <a16:creationId xmlns:a16="http://schemas.microsoft.com/office/drawing/2014/main" id="{56FE33AE-6FC0-4EBB-842A-C4F4060F6F23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5" name="月 424">
                  <a:extLst>
                    <a:ext uri="{FF2B5EF4-FFF2-40B4-BE49-F238E27FC236}">
                      <a16:creationId xmlns:a16="http://schemas.microsoft.com/office/drawing/2014/main" id="{63FBA8B5-7E80-422A-AAC7-D6AB625AC47C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6" name="月 425">
                  <a:extLst>
                    <a:ext uri="{FF2B5EF4-FFF2-40B4-BE49-F238E27FC236}">
                      <a16:creationId xmlns:a16="http://schemas.microsoft.com/office/drawing/2014/main" id="{619B81E9-4976-4D15-AA2B-233D5D718628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7" name="月 426">
                  <a:extLst>
                    <a:ext uri="{FF2B5EF4-FFF2-40B4-BE49-F238E27FC236}">
                      <a16:creationId xmlns:a16="http://schemas.microsoft.com/office/drawing/2014/main" id="{911E49EB-F9AE-4412-AF85-62228475BA37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月 427">
                  <a:extLst>
                    <a:ext uri="{FF2B5EF4-FFF2-40B4-BE49-F238E27FC236}">
                      <a16:creationId xmlns:a16="http://schemas.microsoft.com/office/drawing/2014/main" id="{160576FF-9A9A-4FBE-9AEA-BEB1BA0E13EB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月 428">
                  <a:extLst>
                    <a:ext uri="{FF2B5EF4-FFF2-40B4-BE49-F238E27FC236}">
                      <a16:creationId xmlns:a16="http://schemas.microsoft.com/office/drawing/2014/main" id="{1AE9AA8F-5867-48E0-9B3F-055ED320810B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月 429">
                  <a:extLst>
                    <a:ext uri="{FF2B5EF4-FFF2-40B4-BE49-F238E27FC236}">
                      <a16:creationId xmlns:a16="http://schemas.microsoft.com/office/drawing/2014/main" id="{4F6D9C0A-20CB-4AC2-82EE-1934F321562A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月 430">
                  <a:extLst>
                    <a:ext uri="{FF2B5EF4-FFF2-40B4-BE49-F238E27FC236}">
                      <a16:creationId xmlns:a16="http://schemas.microsoft.com/office/drawing/2014/main" id="{3DDC9184-2AB2-48E5-85E7-DEBC819EA12D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2" name="月 431">
                  <a:extLst>
                    <a:ext uri="{FF2B5EF4-FFF2-40B4-BE49-F238E27FC236}">
                      <a16:creationId xmlns:a16="http://schemas.microsoft.com/office/drawing/2014/main" id="{78AA4D3E-FFD6-467C-A469-627AE0FF002B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3" name="月 432">
                  <a:extLst>
                    <a:ext uri="{FF2B5EF4-FFF2-40B4-BE49-F238E27FC236}">
                      <a16:creationId xmlns:a16="http://schemas.microsoft.com/office/drawing/2014/main" id="{EC974D47-7F15-4244-8EA4-0E06F8BFBAB4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2E3BB74B-2793-4F02-931F-79A716E6495C}"/>
                  </a:ext>
                </a:extLst>
              </p:cNvPr>
              <p:cNvGrpSpPr/>
              <p:nvPr/>
            </p:nvGrpSpPr>
            <p:grpSpPr>
              <a:xfrm>
                <a:off x="2204510" y="3176396"/>
                <a:ext cx="2994627" cy="2723229"/>
                <a:chOff x="2125467" y="1203404"/>
                <a:chExt cx="3820335" cy="3906172"/>
              </a:xfrm>
              <a:solidFill>
                <a:srgbClr val="66FFCC"/>
              </a:solidFill>
            </p:grpSpPr>
            <p:sp>
              <p:nvSpPr>
                <p:cNvPr id="320" name="月 319">
                  <a:extLst>
                    <a:ext uri="{FF2B5EF4-FFF2-40B4-BE49-F238E27FC236}">
                      <a16:creationId xmlns:a16="http://schemas.microsoft.com/office/drawing/2014/main" id="{2AAC4356-298B-4A4B-B7A6-B73A25F4CF5C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1" name="月 320">
                  <a:extLst>
                    <a:ext uri="{FF2B5EF4-FFF2-40B4-BE49-F238E27FC236}">
                      <a16:creationId xmlns:a16="http://schemas.microsoft.com/office/drawing/2014/main" id="{E719C5A1-F665-4FF6-89BE-9CBD8BA52547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2" name="月 321">
                  <a:extLst>
                    <a:ext uri="{FF2B5EF4-FFF2-40B4-BE49-F238E27FC236}">
                      <a16:creationId xmlns:a16="http://schemas.microsoft.com/office/drawing/2014/main" id="{1283E6FB-3395-4E85-887F-F3AB5A8AAE94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月 322">
                  <a:extLst>
                    <a:ext uri="{FF2B5EF4-FFF2-40B4-BE49-F238E27FC236}">
                      <a16:creationId xmlns:a16="http://schemas.microsoft.com/office/drawing/2014/main" id="{52FA0284-CE5E-4956-8C6A-2F422BAD9384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4" name="月 323">
                  <a:extLst>
                    <a:ext uri="{FF2B5EF4-FFF2-40B4-BE49-F238E27FC236}">
                      <a16:creationId xmlns:a16="http://schemas.microsoft.com/office/drawing/2014/main" id="{DC0445BF-5CD5-4A71-B34C-FBA975FB5E32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5" name="月 324">
                  <a:extLst>
                    <a:ext uri="{FF2B5EF4-FFF2-40B4-BE49-F238E27FC236}">
                      <a16:creationId xmlns:a16="http://schemas.microsoft.com/office/drawing/2014/main" id="{139C3C12-555A-4743-A811-4A6B8BF6EA2F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6" name="月 325">
                  <a:extLst>
                    <a:ext uri="{FF2B5EF4-FFF2-40B4-BE49-F238E27FC236}">
                      <a16:creationId xmlns:a16="http://schemas.microsoft.com/office/drawing/2014/main" id="{37BE06E7-3DF3-439D-A200-58EB9A664DD4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7" name="月 326">
                  <a:extLst>
                    <a:ext uri="{FF2B5EF4-FFF2-40B4-BE49-F238E27FC236}">
                      <a16:creationId xmlns:a16="http://schemas.microsoft.com/office/drawing/2014/main" id="{06DF31FD-945A-451A-A13A-9194D9A5B309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" name="月 327">
                  <a:extLst>
                    <a:ext uri="{FF2B5EF4-FFF2-40B4-BE49-F238E27FC236}">
                      <a16:creationId xmlns:a16="http://schemas.microsoft.com/office/drawing/2014/main" id="{B828A741-7D49-4B7C-B3FE-5A8CDC87445C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9" name="月 328">
                  <a:extLst>
                    <a:ext uri="{FF2B5EF4-FFF2-40B4-BE49-F238E27FC236}">
                      <a16:creationId xmlns:a16="http://schemas.microsoft.com/office/drawing/2014/main" id="{CC451A83-BD7A-4E7F-AD65-A2508437D471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0" name="月 329">
                  <a:extLst>
                    <a:ext uri="{FF2B5EF4-FFF2-40B4-BE49-F238E27FC236}">
                      <a16:creationId xmlns:a16="http://schemas.microsoft.com/office/drawing/2014/main" id="{5BCC0A60-6C84-45FA-B191-2A520212A147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1" name="月 330">
                  <a:extLst>
                    <a:ext uri="{FF2B5EF4-FFF2-40B4-BE49-F238E27FC236}">
                      <a16:creationId xmlns:a16="http://schemas.microsoft.com/office/drawing/2014/main" id="{297A4991-90E8-476A-8A60-9C1FEF83648B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月 331">
                  <a:extLst>
                    <a:ext uri="{FF2B5EF4-FFF2-40B4-BE49-F238E27FC236}">
                      <a16:creationId xmlns:a16="http://schemas.microsoft.com/office/drawing/2014/main" id="{98022746-FC03-4657-9717-0E09295B7F87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月 332">
                  <a:extLst>
                    <a:ext uri="{FF2B5EF4-FFF2-40B4-BE49-F238E27FC236}">
                      <a16:creationId xmlns:a16="http://schemas.microsoft.com/office/drawing/2014/main" id="{296DFA39-CB43-4823-914E-63F7FF9A8045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月 333">
                  <a:extLst>
                    <a:ext uri="{FF2B5EF4-FFF2-40B4-BE49-F238E27FC236}">
                      <a16:creationId xmlns:a16="http://schemas.microsoft.com/office/drawing/2014/main" id="{8746A7A1-3B05-4964-8018-6ADA63B9E25E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月 334">
                  <a:extLst>
                    <a:ext uri="{FF2B5EF4-FFF2-40B4-BE49-F238E27FC236}">
                      <a16:creationId xmlns:a16="http://schemas.microsoft.com/office/drawing/2014/main" id="{F35E0E66-298F-4A20-9C54-969FF7ED9505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" name="月 335">
                  <a:extLst>
                    <a:ext uri="{FF2B5EF4-FFF2-40B4-BE49-F238E27FC236}">
                      <a16:creationId xmlns:a16="http://schemas.microsoft.com/office/drawing/2014/main" id="{AA366BA5-315F-4416-A73B-48058B19F2EA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" name="月 336">
                  <a:extLst>
                    <a:ext uri="{FF2B5EF4-FFF2-40B4-BE49-F238E27FC236}">
                      <a16:creationId xmlns:a16="http://schemas.microsoft.com/office/drawing/2014/main" id="{690C68F8-BBFC-4BE2-862F-313A85D11C43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" name="月 337">
                  <a:extLst>
                    <a:ext uri="{FF2B5EF4-FFF2-40B4-BE49-F238E27FC236}">
                      <a16:creationId xmlns:a16="http://schemas.microsoft.com/office/drawing/2014/main" id="{0B5686FD-772A-45A9-815E-27E11BC40D61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" name="月 338">
                  <a:extLst>
                    <a:ext uri="{FF2B5EF4-FFF2-40B4-BE49-F238E27FC236}">
                      <a16:creationId xmlns:a16="http://schemas.microsoft.com/office/drawing/2014/main" id="{885B859C-591B-4AE5-B623-262FFD146170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0" name="月 339">
                  <a:extLst>
                    <a:ext uri="{FF2B5EF4-FFF2-40B4-BE49-F238E27FC236}">
                      <a16:creationId xmlns:a16="http://schemas.microsoft.com/office/drawing/2014/main" id="{038DA531-79E2-4B43-90CC-7D2997B33F2E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月 340">
                  <a:extLst>
                    <a:ext uri="{FF2B5EF4-FFF2-40B4-BE49-F238E27FC236}">
                      <a16:creationId xmlns:a16="http://schemas.microsoft.com/office/drawing/2014/main" id="{871C3D1F-04FD-4956-BBBD-782DD147A5AC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" name="月 341">
                  <a:extLst>
                    <a:ext uri="{FF2B5EF4-FFF2-40B4-BE49-F238E27FC236}">
                      <a16:creationId xmlns:a16="http://schemas.microsoft.com/office/drawing/2014/main" id="{3FD5AC38-D979-4DD5-B1B1-53BE371F3488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" name="月 342">
                  <a:extLst>
                    <a:ext uri="{FF2B5EF4-FFF2-40B4-BE49-F238E27FC236}">
                      <a16:creationId xmlns:a16="http://schemas.microsoft.com/office/drawing/2014/main" id="{F57A586F-B362-4786-97A1-0B896B8BCDEA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4" name="月 343">
                  <a:extLst>
                    <a:ext uri="{FF2B5EF4-FFF2-40B4-BE49-F238E27FC236}">
                      <a16:creationId xmlns:a16="http://schemas.microsoft.com/office/drawing/2014/main" id="{8CB49BB5-CBF9-46CD-A5A2-32F9F48BC1D2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5" name="月 344">
                  <a:extLst>
                    <a:ext uri="{FF2B5EF4-FFF2-40B4-BE49-F238E27FC236}">
                      <a16:creationId xmlns:a16="http://schemas.microsoft.com/office/drawing/2014/main" id="{0E950223-CF1C-4385-9B22-49F92E38A5DA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6" name="月 345">
                  <a:extLst>
                    <a:ext uri="{FF2B5EF4-FFF2-40B4-BE49-F238E27FC236}">
                      <a16:creationId xmlns:a16="http://schemas.microsoft.com/office/drawing/2014/main" id="{F2CBA66E-CAD7-497F-99B3-2D0BFD5B24C2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7" name="月 346">
                  <a:extLst>
                    <a:ext uri="{FF2B5EF4-FFF2-40B4-BE49-F238E27FC236}">
                      <a16:creationId xmlns:a16="http://schemas.microsoft.com/office/drawing/2014/main" id="{AD3C9BCF-20CD-4E76-8F7E-2A89ED431580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8" name="月 347">
                  <a:extLst>
                    <a:ext uri="{FF2B5EF4-FFF2-40B4-BE49-F238E27FC236}">
                      <a16:creationId xmlns:a16="http://schemas.microsoft.com/office/drawing/2014/main" id="{9D1CBB1C-E962-4CD6-9B77-4445F6778423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9" name="月 348">
                  <a:extLst>
                    <a:ext uri="{FF2B5EF4-FFF2-40B4-BE49-F238E27FC236}">
                      <a16:creationId xmlns:a16="http://schemas.microsoft.com/office/drawing/2014/main" id="{89F0A42E-EAE2-41A7-884D-CAA2FFDD6FC6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0" name="月 349">
                  <a:extLst>
                    <a:ext uri="{FF2B5EF4-FFF2-40B4-BE49-F238E27FC236}">
                      <a16:creationId xmlns:a16="http://schemas.microsoft.com/office/drawing/2014/main" id="{1352149E-2761-4B08-B879-9DF0ABA401EE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1" name="月 350">
                  <a:extLst>
                    <a:ext uri="{FF2B5EF4-FFF2-40B4-BE49-F238E27FC236}">
                      <a16:creationId xmlns:a16="http://schemas.microsoft.com/office/drawing/2014/main" id="{0017BDD0-2C8A-44AE-9BCD-536D4ED01B2A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2" name="月 351">
                  <a:extLst>
                    <a:ext uri="{FF2B5EF4-FFF2-40B4-BE49-F238E27FC236}">
                      <a16:creationId xmlns:a16="http://schemas.microsoft.com/office/drawing/2014/main" id="{70C24C0B-CB11-4F26-ABBA-754848E24B8C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3" name="月 352">
                  <a:extLst>
                    <a:ext uri="{FF2B5EF4-FFF2-40B4-BE49-F238E27FC236}">
                      <a16:creationId xmlns:a16="http://schemas.microsoft.com/office/drawing/2014/main" id="{51CCBC36-62B8-4135-9EB0-EE6A647349A5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4" name="月 353">
                  <a:extLst>
                    <a:ext uri="{FF2B5EF4-FFF2-40B4-BE49-F238E27FC236}">
                      <a16:creationId xmlns:a16="http://schemas.microsoft.com/office/drawing/2014/main" id="{19F54BAD-25C7-470A-91E4-4F32E0E6E743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5" name="月 354">
                  <a:extLst>
                    <a:ext uri="{FF2B5EF4-FFF2-40B4-BE49-F238E27FC236}">
                      <a16:creationId xmlns:a16="http://schemas.microsoft.com/office/drawing/2014/main" id="{1177DA04-9656-4A9F-9844-838F02112A35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6" name="月 355">
                  <a:extLst>
                    <a:ext uri="{FF2B5EF4-FFF2-40B4-BE49-F238E27FC236}">
                      <a16:creationId xmlns:a16="http://schemas.microsoft.com/office/drawing/2014/main" id="{FC8B7066-8C55-4B34-81D8-3F97EF8FDAAE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7" name="月 356">
                  <a:extLst>
                    <a:ext uri="{FF2B5EF4-FFF2-40B4-BE49-F238E27FC236}">
                      <a16:creationId xmlns:a16="http://schemas.microsoft.com/office/drawing/2014/main" id="{F985A4AC-F8F1-4984-8D48-6779C17ED6EE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8" name="月 357">
                  <a:extLst>
                    <a:ext uri="{FF2B5EF4-FFF2-40B4-BE49-F238E27FC236}">
                      <a16:creationId xmlns:a16="http://schemas.microsoft.com/office/drawing/2014/main" id="{55F7D6A4-EF56-46A8-BB30-B04A1F9A1ED0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9" name="月 358">
                  <a:extLst>
                    <a:ext uri="{FF2B5EF4-FFF2-40B4-BE49-F238E27FC236}">
                      <a16:creationId xmlns:a16="http://schemas.microsoft.com/office/drawing/2014/main" id="{7C4104D0-C1F9-40A1-9213-06FF8486288F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0" name="月 359">
                  <a:extLst>
                    <a:ext uri="{FF2B5EF4-FFF2-40B4-BE49-F238E27FC236}">
                      <a16:creationId xmlns:a16="http://schemas.microsoft.com/office/drawing/2014/main" id="{5FE9054D-329C-4115-A4B7-8346BEC69F9C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1" name="月 360">
                  <a:extLst>
                    <a:ext uri="{FF2B5EF4-FFF2-40B4-BE49-F238E27FC236}">
                      <a16:creationId xmlns:a16="http://schemas.microsoft.com/office/drawing/2014/main" id="{59D29B07-0E13-4163-A4AF-3C9624C6787E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2" name="月 361">
                  <a:extLst>
                    <a:ext uri="{FF2B5EF4-FFF2-40B4-BE49-F238E27FC236}">
                      <a16:creationId xmlns:a16="http://schemas.microsoft.com/office/drawing/2014/main" id="{EFAA6A2A-67E6-4A95-8BF2-21AB4E9BEC0D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3" name="月 362">
                  <a:extLst>
                    <a:ext uri="{FF2B5EF4-FFF2-40B4-BE49-F238E27FC236}">
                      <a16:creationId xmlns:a16="http://schemas.microsoft.com/office/drawing/2014/main" id="{D507E36B-A267-4895-A5B2-A5B06C767385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4" name="月 363">
                  <a:extLst>
                    <a:ext uri="{FF2B5EF4-FFF2-40B4-BE49-F238E27FC236}">
                      <a16:creationId xmlns:a16="http://schemas.microsoft.com/office/drawing/2014/main" id="{555EC5B9-92A9-43E1-A426-3A4C76046711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5" name="月 364">
                  <a:extLst>
                    <a:ext uri="{FF2B5EF4-FFF2-40B4-BE49-F238E27FC236}">
                      <a16:creationId xmlns:a16="http://schemas.microsoft.com/office/drawing/2014/main" id="{B307324C-090F-43E7-BFE3-27DF0B315623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6" name="月 365">
                  <a:extLst>
                    <a:ext uri="{FF2B5EF4-FFF2-40B4-BE49-F238E27FC236}">
                      <a16:creationId xmlns:a16="http://schemas.microsoft.com/office/drawing/2014/main" id="{FE73DB18-E114-48F5-85E4-71ADF2FAD534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7" name="月 366">
                  <a:extLst>
                    <a:ext uri="{FF2B5EF4-FFF2-40B4-BE49-F238E27FC236}">
                      <a16:creationId xmlns:a16="http://schemas.microsoft.com/office/drawing/2014/main" id="{2EC422F4-FEF0-4F58-A7D4-1E37FFFB68F2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8" name="月 367">
                  <a:extLst>
                    <a:ext uri="{FF2B5EF4-FFF2-40B4-BE49-F238E27FC236}">
                      <a16:creationId xmlns:a16="http://schemas.microsoft.com/office/drawing/2014/main" id="{18739D9E-729A-415D-9E14-8243A8195EB5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9" name="月 368">
                  <a:extLst>
                    <a:ext uri="{FF2B5EF4-FFF2-40B4-BE49-F238E27FC236}">
                      <a16:creationId xmlns:a16="http://schemas.microsoft.com/office/drawing/2014/main" id="{865D82F0-852F-46ED-A78D-45C03088CC6D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0" name="月 369">
                  <a:extLst>
                    <a:ext uri="{FF2B5EF4-FFF2-40B4-BE49-F238E27FC236}">
                      <a16:creationId xmlns:a16="http://schemas.microsoft.com/office/drawing/2014/main" id="{B74CE6FA-3954-4732-85D8-F8B7565F6BE2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1" name="月 370">
                  <a:extLst>
                    <a:ext uri="{FF2B5EF4-FFF2-40B4-BE49-F238E27FC236}">
                      <a16:creationId xmlns:a16="http://schemas.microsoft.com/office/drawing/2014/main" id="{0A6994E1-1154-4AC1-805E-57872F04B045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2" name="月 371">
                  <a:extLst>
                    <a:ext uri="{FF2B5EF4-FFF2-40B4-BE49-F238E27FC236}">
                      <a16:creationId xmlns:a16="http://schemas.microsoft.com/office/drawing/2014/main" id="{DDB0A791-1D22-4A7E-9F16-1D86F1082851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3" name="月 372">
                  <a:extLst>
                    <a:ext uri="{FF2B5EF4-FFF2-40B4-BE49-F238E27FC236}">
                      <a16:creationId xmlns:a16="http://schemas.microsoft.com/office/drawing/2014/main" id="{B4528102-ED0D-4896-BA74-E0C0398D10A7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4" name="月 373">
                  <a:extLst>
                    <a:ext uri="{FF2B5EF4-FFF2-40B4-BE49-F238E27FC236}">
                      <a16:creationId xmlns:a16="http://schemas.microsoft.com/office/drawing/2014/main" id="{76546A77-4326-4F43-AB6E-DC230CE0186F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月 374">
                  <a:extLst>
                    <a:ext uri="{FF2B5EF4-FFF2-40B4-BE49-F238E27FC236}">
                      <a16:creationId xmlns:a16="http://schemas.microsoft.com/office/drawing/2014/main" id="{1D6EB22E-14E6-4A35-AAF5-74F0D58DBCB5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月 375">
                  <a:extLst>
                    <a:ext uri="{FF2B5EF4-FFF2-40B4-BE49-F238E27FC236}">
                      <a16:creationId xmlns:a16="http://schemas.microsoft.com/office/drawing/2014/main" id="{BB45A913-883C-4227-8073-F6D2AC9F7916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78D653E3-E1DB-44AA-BE83-28C644B68709}"/>
                  </a:ext>
                </a:extLst>
              </p:cNvPr>
              <p:cNvGrpSpPr/>
              <p:nvPr/>
            </p:nvGrpSpPr>
            <p:grpSpPr>
              <a:xfrm>
                <a:off x="5026841" y="3545673"/>
                <a:ext cx="2994627" cy="2723229"/>
                <a:chOff x="2125467" y="1203404"/>
                <a:chExt cx="3820335" cy="3906172"/>
              </a:xfrm>
              <a:solidFill>
                <a:srgbClr val="FFFF99"/>
              </a:solidFill>
            </p:grpSpPr>
            <p:sp>
              <p:nvSpPr>
                <p:cNvPr id="263" name="月 262">
                  <a:extLst>
                    <a:ext uri="{FF2B5EF4-FFF2-40B4-BE49-F238E27FC236}">
                      <a16:creationId xmlns:a16="http://schemas.microsoft.com/office/drawing/2014/main" id="{5BB91170-1817-406A-9335-051629D4DE87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" name="月 263">
                  <a:extLst>
                    <a:ext uri="{FF2B5EF4-FFF2-40B4-BE49-F238E27FC236}">
                      <a16:creationId xmlns:a16="http://schemas.microsoft.com/office/drawing/2014/main" id="{59A00BB4-B193-4526-92AE-AEF39B5C8C02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5" name="月 264">
                  <a:extLst>
                    <a:ext uri="{FF2B5EF4-FFF2-40B4-BE49-F238E27FC236}">
                      <a16:creationId xmlns:a16="http://schemas.microsoft.com/office/drawing/2014/main" id="{AD382D11-93F7-4713-AD08-C5456C5B5D4F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" name="月 265">
                  <a:extLst>
                    <a:ext uri="{FF2B5EF4-FFF2-40B4-BE49-F238E27FC236}">
                      <a16:creationId xmlns:a16="http://schemas.microsoft.com/office/drawing/2014/main" id="{330D14B1-39C8-4855-8E21-72715DB10961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" name="月 266">
                  <a:extLst>
                    <a:ext uri="{FF2B5EF4-FFF2-40B4-BE49-F238E27FC236}">
                      <a16:creationId xmlns:a16="http://schemas.microsoft.com/office/drawing/2014/main" id="{0940132B-BB06-4423-A0C2-AA2E7BAE2D46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月 267">
                  <a:extLst>
                    <a:ext uri="{FF2B5EF4-FFF2-40B4-BE49-F238E27FC236}">
                      <a16:creationId xmlns:a16="http://schemas.microsoft.com/office/drawing/2014/main" id="{45DB7569-A1C1-435E-936F-167273C98A3B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月 268">
                  <a:extLst>
                    <a:ext uri="{FF2B5EF4-FFF2-40B4-BE49-F238E27FC236}">
                      <a16:creationId xmlns:a16="http://schemas.microsoft.com/office/drawing/2014/main" id="{6DE365FD-8E26-4241-A1EC-38823289FF17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月 269">
                  <a:extLst>
                    <a:ext uri="{FF2B5EF4-FFF2-40B4-BE49-F238E27FC236}">
                      <a16:creationId xmlns:a16="http://schemas.microsoft.com/office/drawing/2014/main" id="{6E1E2F2D-2F4D-4C04-9D81-B2B21D4C4E76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月 270">
                  <a:extLst>
                    <a:ext uri="{FF2B5EF4-FFF2-40B4-BE49-F238E27FC236}">
                      <a16:creationId xmlns:a16="http://schemas.microsoft.com/office/drawing/2014/main" id="{1474C9F8-1108-4DBD-9D2C-88867E7DE868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2" name="月 271">
                  <a:extLst>
                    <a:ext uri="{FF2B5EF4-FFF2-40B4-BE49-F238E27FC236}">
                      <a16:creationId xmlns:a16="http://schemas.microsoft.com/office/drawing/2014/main" id="{BDAEEA2A-9DA1-4B44-9A80-B5099ECF5D5D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" name="月 272">
                  <a:extLst>
                    <a:ext uri="{FF2B5EF4-FFF2-40B4-BE49-F238E27FC236}">
                      <a16:creationId xmlns:a16="http://schemas.microsoft.com/office/drawing/2014/main" id="{38356B63-A6CC-40DA-B32F-E674614DDDD3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" name="月 273">
                  <a:extLst>
                    <a:ext uri="{FF2B5EF4-FFF2-40B4-BE49-F238E27FC236}">
                      <a16:creationId xmlns:a16="http://schemas.microsoft.com/office/drawing/2014/main" id="{582C5A84-82DE-42E0-B54F-17677182FC7B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5" name="月 274">
                  <a:extLst>
                    <a:ext uri="{FF2B5EF4-FFF2-40B4-BE49-F238E27FC236}">
                      <a16:creationId xmlns:a16="http://schemas.microsoft.com/office/drawing/2014/main" id="{F3B308E5-0CF5-4A2D-907D-27781BDC1959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6" name="月 275">
                  <a:extLst>
                    <a:ext uri="{FF2B5EF4-FFF2-40B4-BE49-F238E27FC236}">
                      <a16:creationId xmlns:a16="http://schemas.microsoft.com/office/drawing/2014/main" id="{B555C0C4-A50F-4F88-B879-4B17B0229E54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7" name="月 276">
                  <a:extLst>
                    <a:ext uri="{FF2B5EF4-FFF2-40B4-BE49-F238E27FC236}">
                      <a16:creationId xmlns:a16="http://schemas.microsoft.com/office/drawing/2014/main" id="{1E532C04-800A-4A3A-901F-DD42582E116F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8" name="月 277">
                  <a:extLst>
                    <a:ext uri="{FF2B5EF4-FFF2-40B4-BE49-F238E27FC236}">
                      <a16:creationId xmlns:a16="http://schemas.microsoft.com/office/drawing/2014/main" id="{A7A892FF-CA3B-4507-9BC5-1FE16AF34C85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9" name="月 278">
                  <a:extLst>
                    <a:ext uri="{FF2B5EF4-FFF2-40B4-BE49-F238E27FC236}">
                      <a16:creationId xmlns:a16="http://schemas.microsoft.com/office/drawing/2014/main" id="{AEEC0560-94E9-4AEB-B3FE-21B9CE35E130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EAFAD598-BA2C-495C-8B44-0D138BD0541D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1" name="月 280">
                  <a:extLst>
                    <a:ext uri="{FF2B5EF4-FFF2-40B4-BE49-F238E27FC236}">
                      <a16:creationId xmlns:a16="http://schemas.microsoft.com/office/drawing/2014/main" id="{A5E9BA3A-7BD7-40A3-8D00-F44C73DEB240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2" name="月 281">
                  <a:extLst>
                    <a:ext uri="{FF2B5EF4-FFF2-40B4-BE49-F238E27FC236}">
                      <a16:creationId xmlns:a16="http://schemas.microsoft.com/office/drawing/2014/main" id="{3E8F583E-AD34-494B-A00F-70B63A57EA76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3" name="月 282">
                  <a:extLst>
                    <a:ext uri="{FF2B5EF4-FFF2-40B4-BE49-F238E27FC236}">
                      <a16:creationId xmlns:a16="http://schemas.microsoft.com/office/drawing/2014/main" id="{00CF51D0-C6A5-4A47-9DE9-FDADDECA9AAF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4" name="月 283">
                  <a:extLst>
                    <a:ext uri="{FF2B5EF4-FFF2-40B4-BE49-F238E27FC236}">
                      <a16:creationId xmlns:a16="http://schemas.microsoft.com/office/drawing/2014/main" id="{7A96D0F8-0D53-4B96-ADB7-28E7657C2963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5" name="月 284">
                  <a:extLst>
                    <a:ext uri="{FF2B5EF4-FFF2-40B4-BE49-F238E27FC236}">
                      <a16:creationId xmlns:a16="http://schemas.microsoft.com/office/drawing/2014/main" id="{0C67D3A2-EEE1-443C-A112-37FA038116B8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6" name="月 285">
                  <a:extLst>
                    <a:ext uri="{FF2B5EF4-FFF2-40B4-BE49-F238E27FC236}">
                      <a16:creationId xmlns:a16="http://schemas.microsoft.com/office/drawing/2014/main" id="{29B4FC4B-8533-4AD5-BCBE-CAC2200AF573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7" name="月 286">
                  <a:extLst>
                    <a:ext uri="{FF2B5EF4-FFF2-40B4-BE49-F238E27FC236}">
                      <a16:creationId xmlns:a16="http://schemas.microsoft.com/office/drawing/2014/main" id="{335777DF-8B8A-48EF-8257-B786EE3C3781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8" name="月 287">
                  <a:extLst>
                    <a:ext uri="{FF2B5EF4-FFF2-40B4-BE49-F238E27FC236}">
                      <a16:creationId xmlns:a16="http://schemas.microsoft.com/office/drawing/2014/main" id="{0B9CDA28-FD88-4749-844B-C0AC82F5BE32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9" name="月 288">
                  <a:extLst>
                    <a:ext uri="{FF2B5EF4-FFF2-40B4-BE49-F238E27FC236}">
                      <a16:creationId xmlns:a16="http://schemas.microsoft.com/office/drawing/2014/main" id="{AC80EA75-D9BD-42EA-8F7F-3874D925436A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0" name="月 289">
                  <a:extLst>
                    <a:ext uri="{FF2B5EF4-FFF2-40B4-BE49-F238E27FC236}">
                      <a16:creationId xmlns:a16="http://schemas.microsoft.com/office/drawing/2014/main" id="{49CA4434-6266-4356-94D5-A99E58666734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" name="月 290">
                  <a:extLst>
                    <a:ext uri="{FF2B5EF4-FFF2-40B4-BE49-F238E27FC236}">
                      <a16:creationId xmlns:a16="http://schemas.microsoft.com/office/drawing/2014/main" id="{AB9101AD-232F-4013-AFAF-5E24C1ACE221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" name="月 291">
                  <a:extLst>
                    <a:ext uri="{FF2B5EF4-FFF2-40B4-BE49-F238E27FC236}">
                      <a16:creationId xmlns:a16="http://schemas.microsoft.com/office/drawing/2014/main" id="{6C27B04B-0111-4CB3-862F-912FF8FDC908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63B3B5EE-7F68-4314-93F6-15A49F5A16EE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4" name="月 293">
                  <a:extLst>
                    <a:ext uri="{FF2B5EF4-FFF2-40B4-BE49-F238E27FC236}">
                      <a16:creationId xmlns:a16="http://schemas.microsoft.com/office/drawing/2014/main" id="{E331C1E8-136A-45A8-801D-BB6052CA5942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5" name="月 294">
                  <a:extLst>
                    <a:ext uri="{FF2B5EF4-FFF2-40B4-BE49-F238E27FC236}">
                      <a16:creationId xmlns:a16="http://schemas.microsoft.com/office/drawing/2014/main" id="{5966272D-9D1F-4BA7-A917-60FC0C1726F9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6" name="月 295">
                  <a:extLst>
                    <a:ext uri="{FF2B5EF4-FFF2-40B4-BE49-F238E27FC236}">
                      <a16:creationId xmlns:a16="http://schemas.microsoft.com/office/drawing/2014/main" id="{71280333-AC2C-40C4-AE0D-3415B079CC57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7" name="月 296">
                  <a:extLst>
                    <a:ext uri="{FF2B5EF4-FFF2-40B4-BE49-F238E27FC236}">
                      <a16:creationId xmlns:a16="http://schemas.microsoft.com/office/drawing/2014/main" id="{5A0E709C-D5F3-45A4-8952-CDCCFA65FA1B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8" name="月 297">
                  <a:extLst>
                    <a:ext uri="{FF2B5EF4-FFF2-40B4-BE49-F238E27FC236}">
                      <a16:creationId xmlns:a16="http://schemas.microsoft.com/office/drawing/2014/main" id="{FD28CDFE-80AD-4A19-8B0E-FE36715B9993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9" name="月 298">
                  <a:extLst>
                    <a:ext uri="{FF2B5EF4-FFF2-40B4-BE49-F238E27FC236}">
                      <a16:creationId xmlns:a16="http://schemas.microsoft.com/office/drawing/2014/main" id="{7F993B7A-304A-47A7-920A-CD16E612A4ED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0" name="月 299">
                  <a:extLst>
                    <a:ext uri="{FF2B5EF4-FFF2-40B4-BE49-F238E27FC236}">
                      <a16:creationId xmlns:a16="http://schemas.microsoft.com/office/drawing/2014/main" id="{0664124C-6C71-4E54-B76C-34B975530C9D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1" name="月 300">
                  <a:extLst>
                    <a:ext uri="{FF2B5EF4-FFF2-40B4-BE49-F238E27FC236}">
                      <a16:creationId xmlns:a16="http://schemas.microsoft.com/office/drawing/2014/main" id="{CAB08790-713D-4163-BADF-78FCCD064C8C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2" name="月 301">
                  <a:extLst>
                    <a:ext uri="{FF2B5EF4-FFF2-40B4-BE49-F238E27FC236}">
                      <a16:creationId xmlns:a16="http://schemas.microsoft.com/office/drawing/2014/main" id="{E2755CFB-1815-46DA-984E-37E37047F654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3" name="月 302">
                  <a:extLst>
                    <a:ext uri="{FF2B5EF4-FFF2-40B4-BE49-F238E27FC236}">
                      <a16:creationId xmlns:a16="http://schemas.microsoft.com/office/drawing/2014/main" id="{1BFDA373-3FCC-4867-99B4-310B331E0A5F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4" name="月 303">
                  <a:extLst>
                    <a:ext uri="{FF2B5EF4-FFF2-40B4-BE49-F238E27FC236}">
                      <a16:creationId xmlns:a16="http://schemas.microsoft.com/office/drawing/2014/main" id="{8BCEE9F3-DFFA-4D54-9C25-AFDEB4444D53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5" name="月 304">
                  <a:extLst>
                    <a:ext uri="{FF2B5EF4-FFF2-40B4-BE49-F238E27FC236}">
                      <a16:creationId xmlns:a16="http://schemas.microsoft.com/office/drawing/2014/main" id="{3C063CCF-3AE2-48E2-B72F-BEBBE4B31BBF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6" name="月 305">
                  <a:extLst>
                    <a:ext uri="{FF2B5EF4-FFF2-40B4-BE49-F238E27FC236}">
                      <a16:creationId xmlns:a16="http://schemas.microsoft.com/office/drawing/2014/main" id="{D24187DF-7AB9-47BA-8F1C-87DA418746FA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7" name="月 306">
                  <a:extLst>
                    <a:ext uri="{FF2B5EF4-FFF2-40B4-BE49-F238E27FC236}">
                      <a16:creationId xmlns:a16="http://schemas.microsoft.com/office/drawing/2014/main" id="{1C6D2994-CB9B-4562-AFAA-15FFAB715A7C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8" name="月 307">
                  <a:extLst>
                    <a:ext uri="{FF2B5EF4-FFF2-40B4-BE49-F238E27FC236}">
                      <a16:creationId xmlns:a16="http://schemas.microsoft.com/office/drawing/2014/main" id="{B0A4E5FC-FAAD-4AEA-9CA1-D28084F70399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9" name="月 308">
                  <a:extLst>
                    <a:ext uri="{FF2B5EF4-FFF2-40B4-BE49-F238E27FC236}">
                      <a16:creationId xmlns:a16="http://schemas.microsoft.com/office/drawing/2014/main" id="{526729E2-E7AD-48D8-8B54-01EDDB89A672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0" name="月 309">
                  <a:extLst>
                    <a:ext uri="{FF2B5EF4-FFF2-40B4-BE49-F238E27FC236}">
                      <a16:creationId xmlns:a16="http://schemas.microsoft.com/office/drawing/2014/main" id="{71348B22-F2CF-4E13-8BA9-CAC19ADD8D22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1" name="月 310">
                  <a:extLst>
                    <a:ext uri="{FF2B5EF4-FFF2-40B4-BE49-F238E27FC236}">
                      <a16:creationId xmlns:a16="http://schemas.microsoft.com/office/drawing/2014/main" id="{4DD381E5-0DFC-4475-982A-958D9EB97815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2" name="月 311">
                  <a:extLst>
                    <a:ext uri="{FF2B5EF4-FFF2-40B4-BE49-F238E27FC236}">
                      <a16:creationId xmlns:a16="http://schemas.microsoft.com/office/drawing/2014/main" id="{767ABBB1-B6DF-4C70-BC03-C22FDED9EBAA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3" name="月 312">
                  <a:extLst>
                    <a:ext uri="{FF2B5EF4-FFF2-40B4-BE49-F238E27FC236}">
                      <a16:creationId xmlns:a16="http://schemas.microsoft.com/office/drawing/2014/main" id="{63A0BD7C-040C-42C8-BE85-587246AAFB4A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4" name="月 313">
                  <a:extLst>
                    <a:ext uri="{FF2B5EF4-FFF2-40B4-BE49-F238E27FC236}">
                      <a16:creationId xmlns:a16="http://schemas.microsoft.com/office/drawing/2014/main" id="{14B6931F-91B8-446E-BAB6-A698A1851279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5" name="月 314">
                  <a:extLst>
                    <a:ext uri="{FF2B5EF4-FFF2-40B4-BE49-F238E27FC236}">
                      <a16:creationId xmlns:a16="http://schemas.microsoft.com/office/drawing/2014/main" id="{B18503B9-A580-4F1C-A76D-17F89E86DE3E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6" name="月 315">
                  <a:extLst>
                    <a:ext uri="{FF2B5EF4-FFF2-40B4-BE49-F238E27FC236}">
                      <a16:creationId xmlns:a16="http://schemas.microsoft.com/office/drawing/2014/main" id="{213E1EE5-8C06-4950-BC4C-2C6319DE7AAA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7" name="月 316">
                  <a:extLst>
                    <a:ext uri="{FF2B5EF4-FFF2-40B4-BE49-F238E27FC236}">
                      <a16:creationId xmlns:a16="http://schemas.microsoft.com/office/drawing/2014/main" id="{CA801EA1-27A0-45E2-BB59-39709279E41A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8" name="月 317">
                  <a:extLst>
                    <a:ext uri="{FF2B5EF4-FFF2-40B4-BE49-F238E27FC236}">
                      <a16:creationId xmlns:a16="http://schemas.microsoft.com/office/drawing/2014/main" id="{61629553-26F0-4E6B-BC4C-70E1092DA846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9" name="月 318">
                  <a:extLst>
                    <a:ext uri="{FF2B5EF4-FFF2-40B4-BE49-F238E27FC236}">
                      <a16:creationId xmlns:a16="http://schemas.microsoft.com/office/drawing/2014/main" id="{A0C182B5-0241-44EE-9E87-1AC380921553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53" name="星: 32 pt 252">
              <a:extLst>
                <a:ext uri="{FF2B5EF4-FFF2-40B4-BE49-F238E27FC236}">
                  <a16:creationId xmlns:a16="http://schemas.microsoft.com/office/drawing/2014/main" id="{1AEFF14D-2DCC-41AB-B672-D456457AA79A}"/>
                </a:ext>
              </a:extLst>
            </p:cNvPr>
            <p:cNvSpPr/>
            <p:nvPr/>
          </p:nvSpPr>
          <p:spPr>
            <a:xfrm>
              <a:off x="2048389" y="3263892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E7FF"/>
            </a:solidFill>
            <a:ln w="6350">
              <a:solidFill>
                <a:srgbClr val="FF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4" name="星: 32 pt 253">
              <a:extLst>
                <a:ext uri="{FF2B5EF4-FFF2-40B4-BE49-F238E27FC236}">
                  <a16:creationId xmlns:a16="http://schemas.microsoft.com/office/drawing/2014/main" id="{00198D12-7412-45F1-8FE3-558409E70519}"/>
                </a:ext>
              </a:extLst>
            </p:cNvPr>
            <p:cNvSpPr/>
            <p:nvPr/>
          </p:nvSpPr>
          <p:spPr>
            <a:xfrm>
              <a:off x="3720026" y="4383079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5" name="星: 32 pt 254">
              <a:extLst>
                <a:ext uri="{FF2B5EF4-FFF2-40B4-BE49-F238E27FC236}">
                  <a16:creationId xmlns:a16="http://schemas.microsoft.com/office/drawing/2014/main" id="{572B75A3-F805-493B-9F4D-E109862D6BFB}"/>
                </a:ext>
              </a:extLst>
            </p:cNvPr>
            <p:cNvSpPr/>
            <p:nvPr/>
          </p:nvSpPr>
          <p:spPr>
            <a:xfrm>
              <a:off x="2362713" y="4202104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6" name="星: 32 pt 255">
              <a:extLst>
                <a:ext uri="{FF2B5EF4-FFF2-40B4-BE49-F238E27FC236}">
                  <a16:creationId xmlns:a16="http://schemas.microsoft.com/office/drawing/2014/main" id="{4DD64F76-BFF2-4E6B-B046-92FFCBD009B5}"/>
                </a:ext>
              </a:extLst>
            </p:cNvPr>
            <p:cNvSpPr/>
            <p:nvPr/>
          </p:nvSpPr>
          <p:spPr>
            <a:xfrm>
              <a:off x="3291431" y="3587772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7" name="星: 32 pt 256">
              <a:extLst>
                <a:ext uri="{FF2B5EF4-FFF2-40B4-BE49-F238E27FC236}">
                  <a16:creationId xmlns:a16="http://schemas.microsoft.com/office/drawing/2014/main" id="{F53E3C92-DE87-4221-8374-EEAB2018BAE1}"/>
                </a:ext>
              </a:extLst>
            </p:cNvPr>
            <p:cNvSpPr/>
            <p:nvPr/>
          </p:nvSpPr>
          <p:spPr>
            <a:xfrm>
              <a:off x="4229643" y="2935309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48" name="グループ化 547">
            <a:extLst>
              <a:ext uri="{FF2B5EF4-FFF2-40B4-BE49-F238E27FC236}">
                <a16:creationId xmlns:a16="http://schemas.microsoft.com/office/drawing/2014/main" id="{830EC53F-4943-46E3-B9B5-DA693010D292}"/>
              </a:ext>
            </a:extLst>
          </p:cNvPr>
          <p:cNvGrpSpPr/>
          <p:nvPr/>
        </p:nvGrpSpPr>
        <p:grpSpPr>
          <a:xfrm>
            <a:off x="7072493" y="4018443"/>
            <a:ext cx="1682086" cy="2207646"/>
            <a:chOff x="1047750" y="895389"/>
            <a:chExt cx="1366838" cy="1793900"/>
          </a:xfrm>
        </p:grpSpPr>
        <p:sp>
          <p:nvSpPr>
            <p:cNvPr id="549" name="楕円 548">
              <a:extLst>
                <a:ext uri="{FF2B5EF4-FFF2-40B4-BE49-F238E27FC236}">
                  <a16:creationId xmlns:a16="http://schemas.microsoft.com/office/drawing/2014/main" id="{39DF0051-6721-410C-A2E2-3E0448C5907E}"/>
                </a:ext>
              </a:extLst>
            </p:cNvPr>
            <p:cNvSpPr/>
            <p:nvPr/>
          </p:nvSpPr>
          <p:spPr>
            <a:xfrm>
              <a:off x="1047750" y="2171343"/>
              <a:ext cx="1366838" cy="51794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50" name="グループ化 549">
              <a:extLst>
                <a:ext uri="{FF2B5EF4-FFF2-40B4-BE49-F238E27FC236}">
                  <a16:creationId xmlns:a16="http://schemas.microsoft.com/office/drawing/2014/main" id="{D317DE2D-9BB8-48D8-9706-2CCD9454F412}"/>
                </a:ext>
              </a:extLst>
            </p:cNvPr>
            <p:cNvGrpSpPr/>
            <p:nvPr/>
          </p:nvGrpSpPr>
          <p:grpSpPr>
            <a:xfrm>
              <a:off x="1141015" y="895389"/>
              <a:ext cx="451205" cy="1572771"/>
              <a:chOff x="956115" y="895389"/>
              <a:chExt cx="451205" cy="1572771"/>
            </a:xfrm>
          </p:grpSpPr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AAB20C0C-5E1B-4690-A2E6-7B8FB43968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956115" y="965862"/>
                <a:ext cx="451204" cy="1502298"/>
              </a:xfrm>
              <a:custGeom>
                <a:avLst/>
                <a:gdLst>
                  <a:gd name="connsiteX0" fmla="*/ 140201 w 400472"/>
                  <a:gd name="connsiteY0" fmla="*/ 1502298 h 1502298"/>
                  <a:gd name="connsiteX1" fmla="*/ 260272 w 400472"/>
                  <a:gd name="connsiteY1" fmla="*/ 1502298 h 1502298"/>
                  <a:gd name="connsiteX2" fmla="*/ 280402 w 400472"/>
                  <a:gd name="connsiteY2" fmla="*/ 1482168 h 1502298"/>
                  <a:gd name="connsiteX3" fmla="*/ 280401 w 400472"/>
                  <a:gd name="connsiteY3" fmla="*/ 1482168 h 1502298"/>
                  <a:gd name="connsiteX4" fmla="*/ 274505 w 400472"/>
                  <a:gd name="connsiteY4" fmla="*/ 1467934 h 1502298"/>
                  <a:gd name="connsiteX5" fmla="*/ 260273 w 400472"/>
                  <a:gd name="connsiteY5" fmla="*/ 1462039 h 1502298"/>
                  <a:gd name="connsiteX6" fmla="*/ 264160 w 400472"/>
                  <a:gd name="connsiteY6" fmla="*/ 1462039 h 1502298"/>
                  <a:gd name="connsiteX7" fmla="*/ 314506 w 400472"/>
                  <a:gd name="connsiteY7" fmla="*/ 1033429 h 1502298"/>
                  <a:gd name="connsiteX8" fmla="*/ 341824 w 400472"/>
                  <a:gd name="connsiteY8" fmla="*/ 1002115 h 1502298"/>
                  <a:gd name="connsiteX9" fmla="*/ 400472 w 400472"/>
                  <a:gd name="connsiteY9" fmla="*/ 761390 h 1502298"/>
                  <a:gd name="connsiteX10" fmla="*/ 400436 w 400472"/>
                  <a:gd name="connsiteY10" fmla="*/ 760779 h 1502298"/>
                  <a:gd name="connsiteX11" fmla="*/ 400472 w 400472"/>
                  <a:gd name="connsiteY11" fmla="*/ 760691 h 1502298"/>
                  <a:gd name="connsiteX12" fmla="*/ 400472 w 400472"/>
                  <a:gd name="connsiteY12" fmla="*/ 40251 h 1502298"/>
                  <a:gd name="connsiteX13" fmla="*/ 360221 w 400472"/>
                  <a:gd name="connsiteY13" fmla="*/ 0 h 1502298"/>
                  <a:gd name="connsiteX14" fmla="*/ 40252 w 400472"/>
                  <a:gd name="connsiteY14" fmla="*/ 0 h 1502298"/>
                  <a:gd name="connsiteX15" fmla="*/ 1 w 400472"/>
                  <a:gd name="connsiteY15" fmla="*/ 40251 h 1502298"/>
                  <a:gd name="connsiteX16" fmla="*/ 1 w 400472"/>
                  <a:gd name="connsiteY16" fmla="*/ 760691 h 1502298"/>
                  <a:gd name="connsiteX17" fmla="*/ 36 w 400472"/>
                  <a:gd name="connsiteY17" fmla="*/ 760776 h 1502298"/>
                  <a:gd name="connsiteX18" fmla="*/ 0 w 400472"/>
                  <a:gd name="connsiteY18" fmla="*/ 761390 h 1502298"/>
                  <a:gd name="connsiteX19" fmla="*/ 58648 w 400472"/>
                  <a:gd name="connsiteY19" fmla="*/ 1002115 h 1502298"/>
                  <a:gd name="connsiteX20" fmla="*/ 85965 w 400472"/>
                  <a:gd name="connsiteY20" fmla="*/ 1033427 h 1502298"/>
                  <a:gd name="connsiteX21" fmla="*/ 136311 w 400472"/>
                  <a:gd name="connsiteY21" fmla="*/ 1462039 h 1502298"/>
                  <a:gd name="connsiteX22" fmla="*/ 140201 w 400472"/>
                  <a:gd name="connsiteY22" fmla="*/ 1462039 h 1502298"/>
                  <a:gd name="connsiteX23" fmla="*/ 125967 w 400472"/>
                  <a:gd name="connsiteY23" fmla="*/ 1467935 h 1502298"/>
                  <a:gd name="connsiteX24" fmla="*/ 120071 w 400472"/>
                  <a:gd name="connsiteY24" fmla="*/ 1482169 h 1502298"/>
                  <a:gd name="connsiteX25" fmla="*/ 125967 w 400472"/>
                  <a:gd name="connsiteY25" fmla="*/ 1496402 h 1502298"/>
                  <a:gd name="connsiteX26" fmla="*/ 140201 w 400472"/>
                  <a:gd name="connsiteY26" fmla="*/ 1502298 h 1502298"/>
                  <a:gd name="connsiteX0" fmla="*/ 140201 w 400472"/>
                  <a:gd name="connsiteY0" fmla="*/ 1502298 h 1502298"/>
                  <a:gd name="connsiteX1" fmla="*/ 260272 w 400472"/>
                  <a:gd name="connsiteY1" fmla="*/ 1502298 h 1502298"/>
                  <a:gd name="connsiteX2" fmla="*/ 280402 w 400472"/>
                  <a:gd name="connsiteY2" fmla="*/ 1482168 h 1502298"/>
                  <a:gd name="connsiteX3" fmla="*/ 280401 w 400472"/>
                  <a:gd name="connsiteY3" fmla="*/ 1482168 h 1502298"/>
                  <a:gd name="connsiteX4" fmla="*/ 274505 w 400472"/>
                  <a:gd name="connsiteY4" fmla="*/ 1467934 h 1502298"/>
                  <a:gd name="connsiteX5" fmla="*/ 260273 w 400472"/>
                  <a:gd name="connsiteY5" fmla="*/ 1462039 h 1502298"/>
                  <a:gd name="connsiteX6" fmla="*/ 264160 w 400472"/>
                  <a:gd name="connsiteY6" fmla="*/ 1462039 h 1502298"/>
                  <a:gd name="connsiteX7" fmla="*/ 314506 w 400472"/>
                  <a:gd name="connsiteY7" fmla="*/ 1033429 h 1502298"/>
                  <a:gd name="connsiteX8" fmla="*/ 341824 w 400472"/>
                  <a:gd name="connsiteY8" fmla="*/ 1002115 h 1502298"/>
                  <a:gd name="connsiteX9" fmla="*/ 400472 w 400472"/>
                  <a:gd name="connsiteY9" fmla="*/ 761390 h 1502298"/>
                  <a:gd name="connsiteX10" fmla="*/ 400436 w 400472"/>
                  <a:gd name="connsiteY10" fmla="*/ 760779 h 1502298"/>
                  <a:gd name="connsiteX11" fmla="*/ 400472 w 400472"/>
                  <a:gd name="connsiteY11" fmla="*/ 760691 h 1502298"/>
                  <a:gd name="connsiteX12" fmla="*/ 400472 w 400472"/>
                  <a:gd name="connsiteY12" fmla="*/ 40251 h 1502298"/>
                  <a:gd name="connsiteX13" fmla="*/ 360221 w 400472"/>
                  <a:gd name="connsiteY13" fmla="*/ 0 h 1502298"/>
                  <a:gd name="connsiteX14" fmla="*/ 40252 w 400472"/>
                  <a:gd name="connsiteY14" fmla="*/ 0 h 1502298"/>
                  <a:gd name="connsiteX15" fmla="*/ 1 w 400472"/>
                  <a:gd name="connsiteY15" fmla="*/ 40251 h 1502298"/>
                  <a:gd name="connsiteX16" fmla="*/ 1 w 400472"/>
                  <a:gd name="connsiteY16" fmla="*/ 760691 h 1502298"/>
                  <a:gd name="connsiteX17" fmla="*/ 36 w 400472"/>
                  <a:gd name="connsiteY17" fmla="*/ 760776 h 1502298"/>
                  <a:gd name="connsiteX18" fmla="*/ 0 w 400472"/>
                  <a:gd name="connsiteY18" fmla="*/ 761390 h 1502298"/>
                  <a:gd name="connsiteX19" fmla="*/ 58648 w 400472"/>
                  <a:gd name="connsiteY19" fmla="*/ 1002115 h 1502298"/>
                  <a:gd name="connsiteX20" fmla="*/ 85965 w 400472"/>
                  <a:gd name="connsiteY20" fmla="*/ 1033427 h 1502298"/>
                  <a:gd name="connsiteX21" fmla="*/ 136311 w 400472"/>
                  <a:gd name="connsiteY21" fmla="*/ 1462039 h 1502298"/>
                  <a:gd name="connsiteX22" fmla="*/ 125967 w 400472"/>
                  <a:gd name="connsiteY22" fmla="*/ 1467935 h 1502298"/>
                  <a:gd name="connsiteX23" fmla="*/ 120071 w 400472"/>
                  <a:gd name="connsiteY23" fmla="*/ 1482169 h 1502298"/>
                  <a:gd name="connsiteX24" fmla="*/ 125967 w 400472"/>
                  <a:gd name="connsiteY24" fmla="*/ 1496402 h 1502298"/>
                  <a:gd name="connsiteX25" fmla="*/ 140201 w 400472"/>
                  <a:gd name="connsiteY25" fmla="*/ 1502298 h 1502298"/>
                  <a:gd name="connsiteX0" fmla="*/ 140201 w 400472"/>
                  <a:gd name="connsiteY0" fmla="*/ 1502298 h 1502298"/>
                  <a:gd name="connsiteX1" fmla="*/ 260272 w 400472"/>
                  <a:gd name="connsiteY1" fmla="*/ 1502298 h 1502298"/>
                  <a:gd name="connsiteX2" fmla="*/ 280402 w 400472"/>
                  <a:gd name="connsiteY2" fmla="*/ 1482168 h 1502298"/>
                  <a:gd name="connsiteX3" fmla="*/ 280401 w 400472"/>
                  <a:gd name="connsiteY3" fmla="*/ 1482168 h 1502298"/>
                  <a:gd name="connsiteX4" fmla="*/ 274505 w 400472"/>
                  <a:gd name="connsiteY4" fmla="*/ 1467934 h 1502298"/>
                  <a:gd name="connsiteX5" fmla="*/ 264160 w 400472"/>
                  <a:gd name="connsiteY5" fmla="*/ 1462039 h 1502298"/>
                  <a:gd name="connsiteX6" fmla="*/ 314506 w 400472"/>
                  <a:gd name="connsiteY6" fmla="*/ 1033429 h 1502298"/>
                  <a:gd name="connsiteX7" fmla="*/ 341824 w 400472"/>
                  <a:gd name="connsiteY7" fmla="*/ 1002115 h 1502298"/>
                  <a:gd name="connsiteX8" fmla="*/ 400472 w 400472"/>
                  <a:gd name="connsiteY8" fmla="*/ 761390 h 1502298"/>
                  <a:gd name="connsiteX9" fmla="*/ 400436 w 400472"/>
                  <a:gd name="connsiteY9" fmla="*/ 760779 h 1502298"/>
                  <a:gd name="connsiteX10" fmla="*/ 400472 w 400472"/>
                  <a:gd name="connsiteY10" fmla="*/ 760691 h 1502298"/>
                  <a:gd name="connsiteX11" fmla="*/ 400472 w 400472"/>
                  <a:gd name="connsiteY11" fmla="*/ 40251 h 1502298"/>
                  <a:gd name="connsiteX12" fmla="*/ 360221 w 400472"/>
                  <a:gd name="connsiteY12" fmla="*/ 0 h 1502298"/>
                  <a:gd name="connsiteX13" fmla="*/ 40252 w 400472"/>
                  <a:gd name="connsiteY13" fmla="*/ 0 h 1502298"/>
                  <a:gd name="connsiteX14" fmla="*/ 1 w 400472"/>
                  <a:gd name="connsiteY14" fmla="*/ 40251 h 1502298"/>
                  <a:gd name="connsiteX15" fmla="*/ 1 w 400472"/>
                  <a:gd name="connsiteY15" fmla="*/ 760691 h 1502298"/>
                  <a:gd name="connsiteX16" fmla="*/ 36 w 400472"/>
                  <a:gd name="connsiteY16" fmla="*/ 760776 h 1502298"/>
                  <a:gd name="connsiteX17" fmla="*/ 0 w 400472"/>
                  <a:gd name="connsiteY17" fmla="*/ 761390 h 1502298"/>
                  <a:gd name="connsiteX18" fmla="*/ 58648 w 400472"/>
                  <a:gd name="connsiteY18" fmla="*/ 1002115 h 1502298"/>
                  <a:gd name="connsiteX19" fmla="*/ 85965 w 400472"/>
                  <a:gd name="connsiteY19" fmla="*/ 1033427 h 1502298"/>
                  <a:gd name="connsiteX20" fmla="*/ 136311 w 400472"/>
                  <a:gd name="connsiteY20" fmla="*/ 1462039 h 1502298"/>
                  <a:gd name="connsiteX21" fmla="*/ 125967 w 400472"/>
                  <a:gd name="connsiteY21" fmla="*/ 1467935 h 1502298"/>
                  <a:gd name="connsiteX22" fmla="*/ 120071 w 400472"/>
                  <a:gd name="connsiteY22" fmla="*/ 1482169 h 1502298"/>
                  <a:gd name="connsiteX23" fmla="*/ 125967 w 400472"/>
                  <a:gd name="connsiteY23" fmla="*/ 1496402 h 1502298"/>
                  <a:gd name="connsiteX24" fmla="*/ 140201 w 400472"/>
                  <a:gd name="connsiteY24" fmla="*/ 1502298 h 150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0472" h="1502298">
                    <a:moveTo>
                      <a:pt x="140201" y="1502298"/>
                    </a:moveTo>
                    <a:lnTo>
                      <a:pt x="260272" y="1502298"/>
                    </a:lnTo>
                    <a:cubicBezTo>
                      <a:pt x="271389" y="1502298"/>
                      <a:pt x="280402" y="1493285"/>
                      <a:pt x="280402" y="1482168"/>
                    </a:cubicBezTo>
                    <a:lnTo>
                      <a:pt x="280401" y="1482168"/>
                    </a:lnTo>
                    <a:cubicBezTo>
                      <a:pt x="280401" y="1476610"/>
                      <a:pt x="278148" y="1471577"/>
                      <a:pt x="274505" y="1467934"/>
                    </a:cubicBezTo>
                    <a:lnTo>
                      <a:pt x="264160" y="1462039"/>
                    </a:lnTo>
                    <a:lnTo>
                      <a:pt x="314506" y="1033429"/>
                    </a:lnTo>
                    <a:lnTo>
                      <a:pt x="341824" y="1002115"/>
                    </a:lnTo>
                    <a:cubicBezTo>
                      <a:pt x="378060" y="940508"/>
                      <a:pt x="400472" y="855399"/>
                      <a:pt x="400472" y="761390"/>
                    </a:cubicBezTo>
                    <a:cubicBezTo>
                      <a:pt x="400460" y="761186"/>
                      <a:pt x="400448" y="760983"/>
                      <a:pt x="400436" y="760779"/>
                    </a:cubicBezTo>
                    <a:cubicBezTo>
                      <a:pt x="400448" y="760750"/>
                      <a:pt x="400460" y="760720"/>
                      <a:pt x="400472" y="760691"/>
                    </a:cubicBezTo>
                    <a:lnTo>
                      <a:pt x="400472" y="40251"/>
                    </a:lnTo>
                    <a:cubicBezTo>
                      <a:pt x="400472" y="18021"/>
                      <a:pt x="382451" y="0"/>
                      <a:pt x="360221" y="0"/>
                    </a:cubicBezTo>
                    <a:lnTo>
                      <a:pt x="40252" y="0"/>
                    </a:lnTo>
                    <a:cubicBezTo>
                      <a:pt x="18022" y="0"/>
                      <a:pt x="1" y="18021"/>
                      <a:pt x="1" y="40251"/>
                    </a:cubicBezTo>
                    <a:lnTo>
                      <a:pt x="1" y="760691"/>
                    </a:lnTo>
                    <a:cubicBezTo>
                      <a:pt x="13" y="760719"/>
                      <a:pt x="24" y="760748"/>
                      <a:pt x="36" y="760776"/>
                    </a:cubicBezTo>
                    <a:cubicBezTo>
                      <a:pt x="24" y="760981"/>
                      <a:pt x="12" y="761185"/>
                      <a:pt x="0" y="761390"/>
                    </a:cubicBezTo>
                    <a:cubicBezTo>
                      <a:pt x="0" y="855399"/>
                      <a:pt x="22412" y="940508"/>
                      <a:pt x="58648" y="1002115"/>
                    </a:cubicBezTo>
                    <a:lnTo>
                      <a:pt x="85965" y="1033427"/>
                    </a:lnTo>
                    <a:lnTo>
                      <a:pt x="136311" y="1462039"/>
                    </a:lnTo>
                    <a:lnTo>
                      <a:pt x="125967" y="1467935"/>
                    </a:lnTo>
                    <a:lnTo>
                      <a:pt x="120071" y="1482169"/>
                    </a:lnTo>
                    <a:lnTo>
                      <a:pt x="125967" y="1496402"/>
                    </a:lnTo>
                    <a:cubicBezTo>
                      <a:pt x="129610" y="1500045"/>
                      <a:pt x="134643" y="1502298"/>
                      <a:pt x="140201" y="150229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50000">
                    <a:srgbClr val="99CCFF">
                      <a:gamma/>
                      <a:tint val="60392"/>
                      <a:invGamma/>
                    </a:srgbClr>
                  </a:gs>
                  <a:gs pos="100000">
                    <a:srgbClr val="99CCFF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4" name="Rectangle 115">
                <a:extLst>
                  <a:ext uri="{FF2B5EF4-FFF2-40B4-BE49-F238E27FC236}">
                    <a16:creationId xmlns:a16="http://schemas.microsoft.com/office/drawing/2014/main" id="{57DDCC9D-96A9-4F44-B493-8E55C95F9F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6116" y="1706770"/>
                <a:ext cx="451204" cy="701354"/>
              </a:xfrm>
              <a:prstGeom prst="rect">
                <a:avLst/>
              </a:prstGeom>
              <a:gradFill rotWithShape="1">
                <a:gsLst>
                  <a:gs pos="0">
                    <a:srgbClr val="996600">
                      <a:alpha val="50000"/>
                    </a:srgbClr>
                  </a:gs>
                  <a:gs pos="50000">
                    <a:srgbClr val="996600">
                      <a:gamma/>
                      <a:tint val="60392"/>
                      <a:invGamma/>
                    </a:srgbClr>
                  </a:gs>
                  <a:gs pos="100000">
                    <a:srgbClr val="996600">
                      <a:alpha val="50000"/>
                    </a:srgbClr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5" name="AutoShape 118">
                <a:extLst>
                  <a:ext uri="{FF2B5EF4-FFF2-40B4-BE49-F238E27FC236}">
                    <a16:creationId xmlns:a16="http://schemas.microsoft.com/office/drawing/2014/main" id="{FBF0BB51-AA90-4525-880B-04004C7B2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118306" y="998978"/>
                <a:ext cx="132784" cy="19070"/>
              </a:xfrm>
              <a:custGeom>
                <a:avLst/>
                <a:gdLst>
                  <a:gd name="G0" fmla="+- 344 0 0"/>
                  <a:gd name="G1" fmla="+- 21600 0 344"/>
                  <a:gd name="G2" fmla="*/ 344 1 2"/>
                  <a:gd name="G3" fmla="+- 21600 0 G2"/>
                  <a:gd name="G4" fmla="+/ 344 21600 2"/>
                  <a:gd name="G5" fmla="+/ G1 0 2"/>
                  <a:gd name="G6" fmla="*/ 21600 21600 344"/>
                  <a:gd name="G7" fmla="*/ G6 1 2"/>
                  <a:gd name="G8" fmla="+- 21600 0 G7"/>
                  <a:gd name="G9" fmla="*/ 21600 1 2"/>
                  <a:gd name="G10" fmla="+- 344 0 G9"/>
                  <a:gd name="G11" fmla="?: G10 G8 0"/>
                  <a:gd name="G12" fmla="?: G10 G7 21600"/>
                  <a:gd name="T0" fmla="*/ 21428 w 21600"/>
                  <a:gd name="T1" fmla="*/ 10800 h 21600"/>
                  <a:gd name="T2" fmla="*/ 10800 w 21600"/>
                  <a:gd name="T3" fmla="*/ 21600 h 21600"/>
                  <a:gd name="T4" fmla="*/ 172 w 21600"/>
                  <a:gd name="T5" fmla="*/ 10800 h 21600"/>
                  <a:gd name="T6" fmla="*/ 10800 w 21600"/>
                  <a:gd name="T7" fmla="*/ 0 h 21600"/>
                  <a:gd name="T8" fmla="*/ 1972 w 21600"/>
                  <a:gd name="T9" fmla="*/ 1972 h 21600"/>
                  <a:gd name="T10" fmla="*/ 19628 w 21600"/>
                  <a:gd name="T11" fmla="*/ 196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4" y="21600"/>
                    </a:lnTo>
                    <a:lnTo>
                      <a:pt x="212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2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6" name="テキスト ボックス 575">
                <a:extLst>
                  <a:ext uri="{FF2B5EF4-FFF2-40B4-BE49-F238E27FC236}">
                    <a16:creationId xmlns:a16="http://schemas.microsoft.com/office/drawing/2014/main" id="{C581916F-D01D-42CA-B8C6-7D31E8729CB4}"/>
                  </a:ext>
                </a:extLst>
              </p:cNvPr>
              <p:cNvSpPr txBox="1"/>
              <p:nvPr/>
            </p:nvSpPr>
            <p:spPr>
              <a:xfrm rot="5400000">
                <a:off x="887561" y="1952819"/>
                <a:ext cx="588312" cy="22974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日本酒</a:t>
                </a: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334382EA-500B-4146-BC92-2B313B445C64}"/>
                  </a:ext>
                </a:extLst>
              </p:cNvPr>
              <p:cNvGrpSpPr/>
              <p:nvPr/>
            </p:nvGrpSpPr>
            <p:grpSpPr>
              <a:xfrm>
                <a:off x="1079940" y="895389"/>
                <a:ext cx="203554" cy="69526"/>
                <a:chOff x="1079940" y="895389"/>
                <a:chExt cx="203554" cy="69526"/>
              </a:xfrm>
            </p:grpSpPr>
            <p:sp>
              <p:nvSpPr>
                <p:cNvPr id="581" name="楕円 580">
                  <a:extLst>
                    <a:ext uri="{FF2B5EF4-FFF2-40B4-BE49-F238E27FC236}">
                      <a16:creationId xmlns:a16="http://schemas.microsoft.com/office/drawing/2014/main" id="{6300A9E5-4892-4BA4-B565-EB5F1F3D3860}"/>
                    </a:ext>
                  </a:extLst>
                </p:cNvPr>
                <p:cNvSpPr/>
                <p:nvPr/>
              </p:nvSpPr>
              <p:spPr>
                <a:xfrm>
                  <a:off x="1098947" y="895389"/>
                  <a:ext cx="169069" cy="457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四角形: 上の 2 つの角を丸める 581">
                  <a:extLst>
                    <a:ext uri="{FF2B5EF4-FFF2-40B4-BE49-F238E27FC236}">
                      <a16:creationId xmlns:a16="http://schemas.microsoft.com/office/drawing/2014/main" id="{7B65ABA9-4CB5-404C-B39E-641C7125080F}"/>
                    </a:ext>
                  </a:extLst>
                </p:cNvPr>
                <p:cNvSpPr/>
                <p:nvPr/>
              </p:nvSpPr>
              <p:spPr>
                <a:xfrm>
                  <a:off x="1079940" y="919196"/>
                  <a:ext cx="203554" cy="4571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F5EA7FE7-132A-406F-97D4-0417157E1064}"/>
                  </a:ext>
                </a:extLst>
              </p:cNvPr>
              <p:cNvSpPr/>
              <p:nvPr/>
            </p:nvSpPr>
            <p:spPr>
              <a:xfrm>
                <a:off x="1278570" y="1467900"/>
                <a:ext cx="88268" cy="148969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CBB1A001-609D-45B8-B0C0-246B6BE8C3FA}"/>
                  </a:ext>
                </a:extLst>
              </p:cNvPr>
              <p:cNvSpPr/>
              <p:nvPr/>
            </p:nvSpPr>
            <p:spPr>
              <a:xfrm rot="492494">
                <a:off x="1224069" y="1156491"/>
                <a:ext cx="51758" cy="145572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C14AC372-1C9A-432A-9544-174150346010}"/>
                  </a:ext>
                </a:extLst>
              </p:cNvPr>
              <p:cNvSpPr/>
              <p:nvPr/>
            </p:nvSpPr>
            <p:spPr>
              <a:xfrm rot="195543">
                <a:off x="1097400" y="1094063"/>
                <a:ext cx="43039" cy="312906"/>
              </a:xfrm>
              <a:custGeom>
                <a:avLst/>
                <a:gdLst>
                  <a:gd name="connsiteX0" fmla="*/ 15844 w 43039"/>
                  <a:gd name="connsiteY0" fmla="*/ 0 h 312906"/>
                  <a:gd name="connsiteX1" fmla="*/ 27319 w 43039"/>
                  <a:gd name="connsiteY1" fmla="*/ 0 h 312906"/>
                  <a:gd name="connsiteX2" fmla="*/ 43039 w 43039"/>
                  <a:gd name="connsiteY2" fmla="*/ 310455 h 312906"/>
                  <a:gd name="connsiteX3" fmla="*/ 0 w 43039"/>
                  <a:gd name="connsiteY3" fmla="*/ 312906 h 31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039" h="312906">
                    <a:moveTo>
                      <a:pt x="15844" y="0"/>
                    </a:moveTo>
                    <a:lnTo>
                      <a:pt x="27319" y="0"/>
                    </a:lnTo>
                    <a:lnTo>
                      <a:pt x="43039" y="310455"/>
                    </a:lnTo>
                    <a:lnTo>
                      <a:pt x="0" y="312906"/>
                    </a:lnTo>
                    <a:close/>
                  </a:path>
                </a:pathLst>
              </a:custGeom>
              <a:solidFill>
                <a:schemeClr val="tx2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1" name="グループ化 550">
              <a:extLst>
                <a:ext uri="{FF2B5EF4-FFF2-40B4-BE49-F238E27FC236}">
                  <a16:creationId xmlns:a16="http://schemas.microsoft.com/office/drawing/2014/main" id="{D4948F19-38E6-4EB2-8970-C68C4C511D85}"/>
                </a:ext>
              </a:extLst>
            </p:cNvPr>
            <p:cNvGrpSpPr/>
            <p:nvPr/>
          </p:nvGrpSpPr>
          <p:grpSpPr>
            <a:xfrm>
              <a:off x="1886966" y="895389"/>
              <a:ext cx="451205" cy="1571823"/>
              <a:chOff x="1886966" y="895389"/>
              <a:chExt cx="451205" cy="1571823"/>
            </a:xfrm>
          </p:grpSpPr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C6DE6AD6-3197-428E-9AB3-6B1F002AC0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6966" y="964915"/>
                <a:ext cx="451204" cy="1502297"/>
              </a:xfrm>
              <a:custGeom>
                <a:avLst/>
                <a:gdLst>
                  <a:gd name="connsiteX0" fmla="*/ 120071 w 400472"/>
                  <a:gd name="connsiteY0" fmla="*/ 20129 h 1502297"/>
                  <a:gd name="connsiteX1" fmla="*/ 120071 w 400472"/>
                  <a:gd name="connsiteY1" fmla="*/ 20129 h 1502297"/>
                  <a:gd name="connsiteX2" fmla="*/ 120071 w 400472"/>
                  <a:gd name="connsiteY2" fmla="*/ 20130 h 1502297"/>
                  <a:gd name="connsiteX3" fmla="*/ 140201 w 400472"/>
                  <a:gd name="connsiteY3" fmla="*/ 0 h 1502297"/>
                  <a:gd name="connsiteX4" fmla="*/ 260272 w 400472"/>
                  <a:gd name="connsiteY4" fmla="*/ 0 h 1502297"/>
                  <a:gd name="connsiteX5" fmla="*/ 280402 w 400472"/>
                  <a:gd name="connsiteY5" fmla="*/ 20130 h 1502297"/>
                  <a:gd name="connsiteX6" fmla="*/ 280401 w 400472"/>
                  <a:gd name="connsiteY6" fmla="*/ 20130 h 1502297"/>
                  <a:gd name="connsiteX7" fmla="*/ 274505 w 400472"/>
                  <a:gd name="connsiteY7" fmla="*/ 34364 h 1502297"/>
                  <a:gd name="connsiteX8" fmla="*/ 260273 w 400472"/>
                  <a:gd name="connsiteY8" fmla="*/ 40259 h 1502297"/>
                  <a:gd name="connsiteX9" fmla="*/ 264160 w 400472"/>
                  <a:gd name="connsiteY9" fmla="*/ 40259 h 1502297"/>
                  <a:gd name="connsiteX10" fmla="*/ 314506 w 400472"/>
                  <a:gd name="connsiteY10" fmla="*/ 468869 h 1502297"/>
                  <a:gd name="connsiteX11" fmla="*/ 341824 w 400472"/>
                  <a:gd name="connsiteY11" fmla="*/ 500183 h 1502297"/>
                  <a:gd name="connsiteX12" fmla="*/ 400472 w 400472"/>
                  <a:gd name="connsiteY12" fmla="*/ 740908 h 1502297"/>
                  <a:gd name="connsiteX13" fmla="*/ 400436 w 400472"/>
                  <a:gd name="connsiteY13" fmla="*/ 741521 h 1502297"/>
                  <a:gd name="connsiteX14" fmla="*/ 400471 w 400472"/>
                  <a:gd name="connsiteY14" fmla="*/ 741606 h 1502297"/>
                  <a:gd name="connsiteX15" fmla="*/ 400471 w 400472"/>
                  <a:gd name="connsiteY15" fmla="*/ 1462046 h 1502297"/>
                  <a:gd name="connsiteX16" fmla="*/ 360220 w 400472"/>
                  <a:gd name="connsiteY16" fmla="*/ 1502297 h 1502297"/>
                  <a:gd name="connsiteX17" fmla="*/ 40251 w 400472"/>
                  <a:gd name="connsiteY17" fmla="*/ 1502297 h 1502297"/>
                  <a:gd name="connsiteX18" fmla="*/ 0 w 400472"/>
                  <a:gd name="connsiteY18" fmla="*/ 1462046 h 1502297"/>
                  <a:gd name="connsiteX19" fmla="*/ 0 w 400472"/>
                  <a:gd name="connsiteY19" fmla="*/ 741606 h 1502297"/>
                  <a:gd name="connsiteX20" fmla="*/ 36 w 400472"/>
                  <a:gd name="connsiteY20" fmla="*/ 741519 h 1502297"/>
                  <a:gd name="connsiteX21" fmla="*/ 0 w 400472"/>
                  <a:gd name="connsiteY21" fmla="*/ 740908 h 1502297"/>
                  <a:gd name="connsiteX22" fmla="*/ 58648 w 400472"/>
                  <a:gd name="connsiteY22" fmla="*/ 500183 h 1502297"/>
                  <a:gd name="connsiteX23" fmla="*/ 85965 w 400472"/>
                  <a:gd name="connsiteY23" fmla="*/ 468871 h 1502297"/>
                  <a:gd name="connsiteX24" fmla="*/ 136311 w 400472"/>
                  <a:gd name="connsiteY24" fmla="*/ 40259 h 1502297"/>
                  <a:gd name="connsiteX25" fmla="*/ 140201 w 400472"/>
                  <a:gd name="connsiteY25" fmla="*/ 40259 h 1502297"/>
                  <a:gd name="connsiteX26" fmla="*/ 125967 w 400472"/>
                  <a:gd name="connsiteY26" fmla="*/ 34363 h 1502297"/>
                  <a:gd name="connsiteX27" fmla="*/ 120071 w 400472"/>
                  <a:gd name="connsiteY27" fmla="*/ 20129 h 1502297"/>
                  <a:gd name="connsiteX28" fmla="*/ 125967 w 400472"/>
                  <a:gd name="connsiteY28" fmla="*/ 5896 h 1502297"/>
                  <a:gd name="connsiteX29" fmla="*/ 140201 w 400472"/>
                  <a:gd name="connsiteY29" fmla="*/ 0 h 150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00472" h="1502297">
                    <a:moveTo>
                      <a:pt x="120071" y="20129"/>
                    </a:moveTo>
                    <a:lnTo>
                      <a:pt x="120071" y="20129"/>
                    </a:lnTo>
                    <a:lnTo>
                      <a:pt x="120071" y="20130"/>
                    </a:lnTo>
                    <a:close/>
                    <a:moveTo>
                      <a:pt x="140201" y="0"/>
                    </a:moveTo>
                    <a:lnTo>
                      <a:pt x="260272" y="0"/>
                    </a:lnTo>
                    <a:cubicBezTo>
                      <a:pt x="271389" y="0"/>
                      <a:pt x="280402" y="9013"/>
                      <a:pt x="280402" y="20130"/>
                    </a:cubicBezTo>
                    <a:lnTo>
                      <a:pt x="280401" y="20130"/>
                    </a:lnTo>
                    <a:cubicBezTo>
                      <a:pt x="280401" y="25689"/>
                      <a:pt x="278148" y="30721"/>
                      <a:pt x="274505" y="34364"/>
                    </a:cubicBezTo>
                    <a:lnTo>
                      <a:pt x="260273" y="40259"/>
                    </a:lnTo>
                    <a:lnTo>
                      <a:pt x="264160" y="40259"/>
                    </a:lnTo>
                    <a:lnTo>
                      <a:pt x="314506" y="468869"/>
                    </a:lnTo>
                    <a:lnTo>
                      <a:pt x="341824" y="500183"/>
                    </a:lnTo>
                    <a:cubicBezTo>
                      <a:pt x="378060" y="561790"/>
                      <a:pt x="400472" y="646899"/>
                      <a:pt x="400472" y="740908"/>
                    </a:cubicBezTo>
                    <a:lnTo>
                      <a:pt x="400436" y="741521"/>
                    </a:lnTo>
                    <a:lnTo>
                      <a:pt x="400471" y="741606"/>
                    </a:lnTo>
                    <a:lnTo>
                      <a:pt x="400471" y="1462046"/>
                    </a:lnTo>
                    <a:cubicBezTo>
                      <a:pt x="400471" y="1484276"/>
                      <a:pt x="382450" y="1502297"/>
                      <a:pt x="360220" y="1502297"/>
                    </a:cubicBezTo>
                    <a:lnTo>
                      <a:pt x="40251" y="1502297"/>
                    </a:lnTo>
                    <a:cubicBezTo>
                      <a:pt x="18021" y="1502297"/>
                      <a:pt x="0" y="1484276"/>
                      <a:pt x="0" y="1462046"/>
                    </a:cubicBezTo>
                    <a:lnTo>
                      <a:pt x="0" y="741606"/>
                    </a:lnTo>
                    <a:lnTo>
                      <a:pt x="36" y="741519"/>
                    </a:lnTo>
                    <a:lnTo>
                      <a:pt x="0" y="740908"/>
                    </a:lnTo>
                    <a:cubicBezTo>
                      <a:pt x="0" y="646899"/>
                      <a:pt x="22412" y="561790"/>
                      <a:pt x="58648" y="500183"/>
                    </a:cubicBezTo>
                    <a:lnTo>
                      <a:pt x="85965" y="468871"/>
                    </a:lnTo>
                    <a:lnTo>
                      <a:pt x="136311" y="40259"/>
                    </a:lnTo>
                    <a:lnTo>
                      <a:pt x="140201" y="40259"/>
                    </a:lnTo>
                    <a:cubicBezTo>
                      <a:pt x="134643" y="40259"/>
                      <a:pt x="129610" y="38006"/>
                      <a:pt x="125967" y="34363"/>
                    </a:cubicBezTo>
                    <a:lnTo>
                      <a:pt x="120071" y="20129"/>
                    </a:lnTo>
                    <a:lnTo>
                      <a:pt x="125967" y="5896"/>
                    </a:lnTo>
                    <a:cubicBezTo>
                      <a:pt x="129610" y="2253"/>
                      <a:pt x="134643" y="0"/>
                      <a:pt x="14020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EE7700"/>
                  </a:gs>
                  <a:gs pos="100000">
                    <a:srgbClr val="CC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4" name="Rectangle 115">
                <a:extLst>
                  <a:ext uri="{FF2B5EF4-FFF2-40B4-BE49-F238E27FC236}">
                    <a16:creationId xmlns:a16="http://schemas.microsoft.com/office/drawing/2014/main" id="{9E896F23-5534-4A6C-9D20-81C4F60FF0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6967" y="1705822"/>
                <a:ext cx="451204" cy="701354"/>
              </a:xfrm>
              <a:prstGeom prst="rect">
                <a:avLst/>
              </a:prstGeom>
              <a:gradFill rotWithShape="1">
                <a:gsLst>
                  <a:gs pos="0">
                    <a:srgbClr val="996600">
                      <a:alpha val="50000"/>
                    </a:srgbClr>
                  </a:gs>
                  <a:gs pos="50000">
                    <a:srgbClr val="996600">
                      <a:gamma/>
                      <a:tint val="60392"/>
                      <a:invGamma/>
                    </a:srgbClr>
                  </a:gs>
                  <a:gs pos="100000">
                    <a:srgbClr val="996600">
                      <a:alpha val="50000"/>
                    </a:srgbClr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5" name="テキスト ボックス 564">
                <a:extLst>
                  <a:ext uri="{FF2B5EF4-FFF2-40B4-BE49-F238E27FC236}">
                    <a16:creationId xmlns:a16="http://schemas.microsoft.com/office/drawing/2014/main" id="{CBEF6B77-689A-4605-B376-B4CB11DF2FC1}"/>
                  </a:ext>
                </a:extLst>
              </p:cNvPr>
              <p:cNvSpPr txBox="1"/>
              <p:nvPr/>
            </p:nvSpPr>
            <p:spPr>
              <a:xfrm rot="5400000">
                <a:off x="1813876" y="1962923"/>
                <a:ext cx="588312" cy="22974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日本酒</a:t>
                </a: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566" name="AutoShape 118">
                <a:extLst>
                  <a:ext uri="{FF2B5EF4-FFF2-40B4-BE49-F238E27FC236}">
                    <a16:creationId xmlns:a16="http://schemas.microsoft.com/office/drawing/2014/main" id="{14453FCF-8519-4A04-BD4D-6CB618BF5F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046530" y="1005174"/>
                <a:ext cx="132784" cy="19070"/>
              </a:xfrm>
              <a:custGeom>
                <a:avLst/>
                <a:gdLst>
                  <a:gd name="G0" fmla="+- 344 0 0"/>
                  <a:gd name="G1" fmla="+- 21600 0 344"/>
                  <a:gd name="G2" fmla="*/ 344 1 2"/>
                  <a:gd name="G3" fmla="+- 21600 0 G2"/>
                  <a:gd name="G4" fmla="+/ 344 21600 2"/>
                  <a:gd name="G5" fmla="+/ G1 0 2"/>
                  <a:gd name="G6" fmla="*/ 21600 21600 344"/>
                  <a:gd name="G7" fmla="*/ G6 1 2"/>
                  <a:gd name="G8" fmla="+- 21600 0 G7"/>
                  <a:gd name="G9" fmla="*/ 21600 1 2"/>
                  <a:gd name="G10" fmla="+- 344 0 G9"/>
                  <a:gd name="G11" fmla="?: G10 G8 0"/>
                  <a:gd name="G12" fmla="?: G10 G7 21600"/>
                  <a:gd name="T0" fmla="*/ 21428 w 21600"/>
                  <a:gd name="T1" fmla="*/ 10800 h 21600"/>
                  <a:gd name="T2" fmla="*/ 10800 w 21600"/>
                  <a:gd name="T3" fmla="*/ 21600 h 21600"/>
                  <a:gd name="T4" fmla="*/ 172 w 21600"/>
                  <a:gd name="T5" fmla="*/ 10800 h 21600"/>
                  <a:gd name="T6" fmla="*/ 10800 w 21600"/>
                  <a:gd name="T7" fmla="*/ 0 h 21600"/>
                  <a:gd name="T8" fmla="*/ 1972 w 21600"/>
                  <a:gd name="T9" fmla="*/ 1972 h 21600"/>
                  <a:gd name="T10" fmla="*/ 19628 w 21600"/>
                  <a:gd name="T11" fmla="*/ 196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4" y="21600"/>
                    </a:lnTo>
                    <a:lnTo>
                      <a:pt x="212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2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D7720576-B348-4B27-A31C-3DC5F598B7E1}"/>
                  </a:ext>
                </a:extLst>
              </p:cNvPr>
              <p:cNvGrpSpPr/>
              <p:nvPr/>
            </p:nvGrpSpPr>
            <p:grpSpPr>
              <a:xfrm>
                <a:off x="2008627" y="895389"/>
                <a:ext cx="203554" cy="69526"/>
                <a:chOff x="1079940" y="895389"/>
                <a:chExt cx="203554" cy="69526"/>
              </a:xfrm>
            </p:grpSpPr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0FD809EB-CEF3-45B4-970B-EDD0755F0F60}"/>
                    </a:ext>
                  </a:extLst>
                </p:cNvPr>
                <p:cNvSpPr/>
                <p:nvPr/>
              </p:nvSpPr>
              <p:spPr>
                <a:xfrm>
                  <a:off x="1098947" y="895389"/>
                  <a:ext cx="169069" cy="457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四角形: 上の 2 つの角を丸める 571">
                  <a:extLst>
                    <a:ext uri="{FF2B5EF4-FFF2-40B4-BE49-F238E27FC236}">
                      <a16:creationId xmlns:a16="http://schemas.microsoft.com/office/drawing/2014/main" id="{870D3245-3AFE-4DE9-9438-B1727234C23C}"/>
                    </a:ext>
                  </a:extLst>
                </p:cNvPr>
                <p:cNvSpPr/>
                <p:nvPr/>
              </p:nvSpPr>
              <p:spPr>
                <a:xfrm>
                  <a:off x="1079940" y="919196"/>
                  <a:ext cx="203554" cy="4571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741F8B6A-E5AE-45C1-BEFF-96B55CA83D1D}"/>
                  </a:ext>
                </a:extLst>
              </p:cNvPr>
              <p:cNvSpPr/>
              <p:nvPr/>
            </p:nvSpPr>
            <p:spPr>
              <a:xfrm>
                <a:off x="2209639" y="1467900"/>
                <a:ext cx="88268" cy="148969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E037A15A-A79B-4A98-862C-50021008762E}"/>
                  </a:ext>
                </a:extLst>
              </p:cNvPr>
              <p:cNvSpPr/>
              <p:nvPr/>
            </p:nvSpPr>
            <p:spPr>
              <a:xfrm rot="492494">
                <a:off x="2155138" y="1156491"/>
                <a:ext cx="51758" cy="145572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2439A436-85DF-41A8-9609-D5CBFB6DD5AE}"/>
                  </a:ext>
                </a:extLst>
              </p:cNvPr>
              <p:cNvSpPr/>
              <p:nvPr/>
            </p:nvSpPr>
            <p:spPr>
              <a:xfrm rot="195543">
                <a:off x="2026088" y="1094063"/>
                <a:ext cx="43039" cy="312906"/>
              </a:xfrm>
              <a:custGeom>
                <a:avLst/>
                <a:gdLst>
                  <a:gd name="connsiteX0" fmla="*/ 15844 w 43039"/>
                  <a:gd name="connsiteY0" fmla="*/ 0 h 312906"/>
                  <a:gd name="connsiteX1" fmla="*/ 27319 w 43039"/>
                  <a:gd name="connsiteY1" fmla="*/ 0 h 312906"/>
                  <a:gd name="connsiteX2" fmla="*/ 43039 w 43039"/>
                  <a:gd name="connsiteY2" fmla="*/ 310455 h 312906"/>
                  <a:gd name="connsiteX3" fmla="*/ 0 w 43039"/>
                  <a:gd name="connsiteY3" fmla="*/ 312906 h 31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039" h="312906">
                    <a:moveTo>
                      <a:pt x="15844" y="0"/>
                    </a:moveTo>
                    <a:lnTo>
                      <a:pt x="27319" y="0"/>
                    </a:lnTo>
                    <a:lnTo>
                      <a:pt x="43039" y="310455"/>
                    </a:lnTo>
                    <a:lnTo>
                      <a:pt x="0" y="312906"/>
                    </a:lnTo>
                    <a:close/>
                  </a:path>
                </a:pathLst>
              </a:custGeom>
              <a:solidFill>
                <a:schemeClr val="tx2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5F5085D6-C4F4-4EB0-B7B4-C2DB80D4F203}"/>
                </a:ext>
              </a:extLst>
            </p:cNvPr>
            <p:cNvGrpSpPr/>
            <p:nvPr/>
          </p:nvGrpSpPr>
          <p:grpSpPr>
            <a:xfrm>
              <a:off x="1515543" y="1018048"/>
              <a:ext cx="451205" cy="1571823"/>
              <a:chOff x="1420241" y="895389"/>
              <a:chExt cx="451205" cy="1571823"/>
            </a:xfrm>
          </p:grpSpPr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89D6FE38-D767-47B9-923F-B600362A30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0241" y="964915"/>
                <a:ext cx="451204" cy="1502297"/>
              </a:xfrm>
              <a:custGeom>
                <a:avLst/>
                <a:gdLst>
                  <a:gd name="connsiteX0" fmla="*/ 120071 w 400472"/>
                  <a:gd name="connsiteY0" fmla="*/ 20129 h 1502297"/>
                  <a:gd name="connsiteX1" fmla="*/ 120071 w 400472"/>
                  <a:gd name="connsiteY1" fmla="*/ 20129 h 1502297"/>
                  <a:gd name="connsiteX2" fmla="*/ 120071 w 400472"/>
                  <a:gd name="connsiteY2" fmla="*/ 20130 h 1502297"/>
                  <a:gd name="connsiteX3" fmla="*/ 140201 w 400472"/>
                  <a:gd name="connsiteY3" fmla="*/ 0 h 1502297"/>
                  <a:gd name="connsiteX4" fmla="*/ 260272 w 400472"/>
                  <a:gd name="connsiteY4" fmla="*/ 0 h 1502297"/>
                  <a:gd name="connsiteX5" fmla="*/ 280402 w 400472"/>
                  <a:gd name="connsiteY5" fmla="*/ 20130 h 1502297"/>
                  <a:gd name="connsiteX6" fmla="*/ 280401 w 400472"/>
                  <a:gd name="connsiteY6" fmla="*/ 20130 h 1502297"/>
                  <a:gd name="connsiteX7" fmla="*/ 274505 w 400472"/>
                  <a:gd name="connsiteY7" fmla="*/ 34364 h 1502297"/>
                  <a:gd name="connsiteX8" fmla="*/ 260273 w 400472"/>
                  <a:gd name="connsiteY8" fmla="*/ 40259 h 1502297"/>
                  <a:gd name="connsiteX9" fmla="*/ 264160 w 400472"/>
                  <a:gd name="connsiteY9" fmla="*/ 40259 h 1502297"/>
                  <a:gd name="connsiteX10" fmla="*/ 314506 w 400472"/>
                  <a:gd name="connsiteY10" fmla="*/ 468869 h 1502297"/>
                  <a:gd name="connsiteX11" fmla="*/ 341824 w 400472"/>
                  <a:gd name="connsiteY11" fmla="*/ 500183 h 1502297"/>
                  <a:gd name="connsiteX12" fmla="*/ 400472 w 400472"/>
                  <a:gd name="connsiteY12" fmla="*/ 740908 h 1502297"/>
                  <a:gd name="connsiteX13" fmla="*/ 400436 w 400472"/>
                  <a:gd name="connsiteY13" fmla="*/ 741521 h 1502297"/>
                  <a:gd name="connsiteX14" fmla="*/ 400471 w 400472"/>
                  <a:gd name="connsiteY14" fmla="*/ 741606 h 1502297"/>
                  <a:gd name="connsiteX15" fmla="*/ 400471 w 400472"/>
                  <a:gd name="connsiteY15" fmla="*/ 1462046 h 1502297"/>
                  <a:gd name="connsiteX16" fmla="*/ 360220 w 400472"/>
                  <a:gd name="connsiteY16" fmla="*/ 1502297 h 1502297"/>
                  <a:gd name="connsiteX17" fmla="*/ 40251 w 400472"/>
                  <a:gd name="connsiteY17" fmla="*/ 1502297 h 1502297"/>
                  <a:gd name="connsiteX18" fmla="*/ 0 w 400472"/>
                  <a:gd name="connsiteY18" fmla="*/ 1462046 h 1502297"/>
                  <a:gd name="connsiteX19" fmla="*/ 0 w 400472"/>
                  <a:gd name="connsiteY19" fmla="*/ 741606 h 1502297"/>
                  <a:gd name="connsiteX20" fmla="*/ 36 w 400472"/>
                  <a:gd name="connsiteY20" fmla="*/ 741519 h 1502297"/>
                  <a:gd name="connsiteX21" fmla="*/ 0 w 400472"/>
                  <a:gd name="connsiteY21" fmla="*/ 740908 h 1502297"/>
                  <a:gd name="connsiteX22" fmla="*/ 58648 w 400472"/>
                  <a:gd name="connsiteY22" fmla="*/ 500183 h 1502297"/>
                  <a:gd name="connsiteX23" fmla="*/ 85965 w 400472"/>
                  <a:gd name="connsiteY23" fmla="*/ 468871 h 1502297"/>
                  <a:gd name="connsiteX24" fmla="*/ 136311 w 400472"/>
                  <a:gd name="connsiteY24" fmla="*/ 40259 h 1502297"/>
                  <a:gd name="connsiteX25" fmla="*/ 140201 w 400472"/>
                  <a:gd name="connsiteY25" fmla="*/ 40259 h 1502297"/>
                  <a:gd name="connsiteX26" fmla="*/ 125967 w 400472"/>
                  <a:gd name="connsiteY26" fmla="*/ 34363 h 1502297"/>
                  <a:gd name="connsiteX27" fmla="*/ 120071 w 400472"/>
                  <a:gd name="connsiteY27" fmla="*/ 20129 h 1502297"/>
                  <a:gd name="connsiteX28" fmla="*/ 125967 w 400472"/>
                  <a:gd name="connsiteY28" fmla="*/ 5896 h 1502297"/>
                  <a:gd name="connsiteX29" fmla="*/ 140201 w 400472"/>
                  <a:gd name="connsiteY29" fmla="*/ 0 h 150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00472" h="1502297">
                    <a:moveTo>
                      <a:pt x="120071" y="20129"/>
                    </a:moveTo>
                    <a:lnTo>
                      <a:pt x="120071" y="20129"/>
                    </a:lnTo>
                    <a:lnTo>
                      <a:pt x="120071" y="20130"/>
                    </a:lnTo>
                    <a:close/>
                    <a:moveTo>
                      <a:pt x="140201" y="0"/>
                    </a:moveTo>
                    <a:lnTo>
                      <a:pt x="260272" y="0"/>
                    </a:lnTo>
                    <a:cubicBezTo>
                      <a:pt x="271389" y="0"/>
                      <a:pt x="280402" y="9013"/>
                      <a:pt x="280402" y="20130"/>
                    </a:cubicBezTo>
                    <a:lnTo>
                      <a:pt x="280401" y="20130"/>
                    </a:lnTo>
                    <a:cubicBezTo>
                      <a:pt x="280401" y="25689"/>
                      <a:pt x="278148" y="30721"/>
                      <a:pt x="274505" y="34364"/>
                    </a:cubicBezTo>
                    <a:lnTo>
                      <a:pt x="260273" y="40259"/>
                    </a:lnTo>
                    <a:lnTo>
                      <a:pt x="264160" y="40259"/>
                    </a:lnTo>
                    <a:lnTo>
                      <a:pt x="314506" y="468869"/>
                    </a:lnTo>
                    <a:lnTo>
                      <a:pt x="341824" y="500183"/>
                    </a:lnTo>
                    <a:cubicBezTo>
                      <a:pt x="378060" y="561790"/>
                      <a:pt x="400472" y="646899"/>
                      <a:pt x="400472" y="740908"/>
                    </a:cubicBezTo>
                    <a:lnTo>
                      <a:pt x="400436" y="741521"/>
                    </a:lnTo>
                    <a:lnTo>
                      <a:pt x="400471" y="741606"/>
                    </a:lnTo>
                    <a:lnTo>
                      <a:pt x="400471" y="1462046"/>
                    </a:lnTo>
                    <a:cubicBezTo>
                      <a:pt x="400471" y="1484276"/>
                      <a:pt x="382450" y="1502297"/>
                      <a:pt x="360220" y="1502297"/>
                    </a:cubicBezTo>
                    <a:lnTo>
                      <a:pt x="40251" y="1502297"/>
                    </a:lnTo>
                    <a:cubicBezTo>
                      <a:pt x="18021" y="1502297"/>
                      <a:pt x="0" y="1484276"/>
                      <a:pt x="0" y="1462046"/>
                    </a:cubicBezTo>
                    <a:lnTo>
                      <a:pt x="0" y="741606"/>
                    </a:lnTo>
                    <a:lnTo>
                      <a:pt x="36" y="741519"/>
                    </a:lnTo>
                    <a:lnTo>
                      <a:pt x="0" y="740908"/>
                    </a:lnTo>
                    <a:cubicBezTo>
                      <a:pt x="0" y="646899"/>
                      <a:pt x="22412" y="561790"/>
                      <a:pt x="58648" y="500183"/>
                    </a:cubicBezTo>
                    <a:lnTo>
                      <a:pt x="85965" y="468871"/>
                    </a:lnTo>
                    <a:lnTo>
                      <a:pt x="136311" y="40259"/>
                    </a:lnTo>
                    <a:lnTo>
                      <a:pt x="140201" y="40259"/>
                    </a:lnTo>
                    <a:cubicBezTo>
                      <a:pt x="134643" y="40259"/>
                      <a:pt x="129610" y="38006"/>
                      <a:pt x="125967" y="34363"/>
                    </a:cubicBezTo>
                    <a:lnTo>
                      <a:pt x="120071" y="20129"/>
                    </a:lnTo>
                    <a:lnTo>
                      <a:pt x="125967" y="5896"/>
                    </a:lnTo>
                    <a:cubicBezTo>
                      <a:pt x="129610" y="2253"/>
                      <a:pt x="134643" y="0"/>
                      <a:pt x="14020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600"/>
                  </a:gs>
                  <a:gs pos="50000">
                    <a:srgbClr val="92D050"/>
                  </a:gs>
                  <a:gs pos="100000">
                    <a:srgbClr val="00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4" name="Rectangle 115">
                <a:extLst>
                  <a:ext uri="{FF2B5EF4-FFF2-40B4-BE49-F238E27FC236}">
                    <a16:creationId xmlns:a16="http://schemas.microsoft.com/office/drawing/2014/main" id="{BA27358F-E8B5-46AF-B4A1-1E27538A4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0242" y="1705822"/>
                <a:ext cx="451204" cy="701354"/>
              </a:xfrm>
              <a:prstGeom prst="rect">
                <a:avLst/>
              </a:prstGeom>
              <a:gradFill rotWithShape="1">
                <a:gsLst>
                  <a:gs pos="0">
                    <a:srgbClr val="996600">
                      <a:alpha val="50000"/>
                    </a:srgbClr>
                  </a:gs>
                  <a:gs pos="50000">
                    <a:srgbClr val="996600">
                      <a:gamma/>
                      <a:tint val="60392"/>
                      <a:invGamma/>
                    </a:srgbClr>
                  </a:gs>
                  <a:gs pos="100000">
                    <a:srgbClr val="996600">
                      <a:alpha val="50000"/>
                    </a:srgbClr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5" name="AutoShape 118">
                <a:extLst>
                  <a:ext uri="{FF2B5EF4-FFF2-40B4-BE49-F238E27FC236}">
                    <a16:creationId xmlns:a16="http://schemas.microsoft.com/office/drawing/2014/main" id="{778C7684-9CC9-4781-B5F0-34595D587B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9805" y="1005174"/>
                <a:ext cx="132784" cy="19070"/>
              </a:xfrm>
              <a:custGeom>
                <a:avLst/>
                <a:gdLst>
                  <a:gd name="G0" fmla="+- 344 0 0"/>
                  <a:gd name="G1" fmla="+- 21600 0 344"/>
                  <a:gd name="G2" fmla="*/ 344 1 2"/>
                  <a:gd name="G3" fmla="+- 21600 0 G2"/>
                  <a:gd name="G4" fmla="+/ 344 21600 2"/>
                  <a:gd name="G5" fmla="+/ G1 0 2"/>
                  <a:gd name="G6" fmla="*/ 21600 21600 344"/>
                  <a:gd name="G7" fmla="*/ G6 1 2"/>
                  <a:gd name="G8" fmla="+- 21600 0 G7"/>
                  <a:gd name="G9" fmla="*/ 21600 1 2"/>
                  <a:gd name="G10" fmla="+- 344 0 G9"/>
                  <a:gd name="G11" fmla="?: G10 G8 0"/>
                  <a:gd name="G12" fmla="?: G10 G7 21600"/>
                  <a:gd name="T0" fmla="*/ 21428 w 21600"/>
                  <a:gd name="T1" fmla="*/ 10800 h 21600"/>
                  <a:gd name="T2" fmla="*/ 10800 w 21600"/>
                  <a:gd name="T3" fmla="*/ 21600 h 21600"/>
                  <a:gd name="T4" fmla="*/ 172 w 21600"/>
                  <a:gd name="T5" fmla="*/ 10800 h 21600"/>
                  <a:gd name="T6" fmla="*/ 10800 w 21600"/>
                  <a:gd name="T7" fmla="*/ 0 h 21600"/>
                  <a:gd name="T8" fmla="*/ 1972 w 21600"/>
                  <a:gd name="T9" fmla="*/ 1972 h 21600"/>
                  <a:gd name="T10" fmla="*/ 19628 w 21600"/>
                  <a:gd name="T11" fmla="*/ 196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4" y="21600"/>
                    </a:lnTo>
                    <a:lnTo>
                      <a:pt x="212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2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テキスト ボックス 555">
                <a:extLst>
                  <a:ext uri="{FF2B5EF4-FFF2-40B4-BE49-F238E27FC236}">
                    <a16:creationId xmlns:a16="http://schemas.microsoft.com/office/drawing/2014/main" id="{E6FC5D61-03C3-419E-9840-7F178D1D5B80}"/>
                  </a:ext>
                </a:extLst>
              </p:cNvPr>
              <p:cNvSpPr txBox="1"/>
              <p:nvPr/>
            </p:nvSpPr>
            <p:spPr>
              <a:xfrm rot="5400000">
                <a:off x="1347151" y="1962923"/>
                <a:ext cx="588312" cy="22974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日本酒</a:t>
                </a: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FD5707F1-581F-4F09-9898-EA661849981D}"/>
                  </a:ext>
                </a:extLst>
              </p:cNvPr>
              <p:cNvGrpSpPr/>
              <p:nvPr/>
            </p:nvGrpSpPr>
            <p:grpSpPr>
              <a:xfrm>
                <a:off x="1544284" y="895389"/>
                <a:ext cx="203554" cy="69526"/>
                <a:chOff x="1079940" y="895389"/>
                <a:chExt cx="203554" cy="69526"/>
              </a:xfrm>
            </p:grpSpPr>
            <p:sp>
              <p:nvSpPr>
                <p:cNvPr id="561" name="楕円 560">
                  <a:extLst>
                    <a:ext uri="{FF2B5EF4-FFF2-40B4-BE49-F238E27FC236}">
                      <a16:creationId xmlns:a16="http://schemas.microsoft.com/office/drawing/2014/main" id="{A88DF17F-1B06-4900-B721-D386DB8126E6}"/>
                    </a:ext>
                  </a:extLst>
                </p:cNvPr>
                <p:cNvSpPr/>
                <p:nvPr/>
              </p:nvSpPr>
              <p:spPr>
                <a:xfrm>
                  <a:off x="1098947" y="895389"/>
                  <a:ext cx="169069" cy="457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四角形: 上の 2 つの角を丸める 561">
                  <a:extLst>
                    <a:ext uri="{FF2B5EF4-FFF2-40B4-BE49-F238E27FC236}">
                      <a16:creationId xmlns:a16="http://schemas.microsoft.com/office/drawing/2014/main" id="{6B4C4B6A-8CF3-4966-AEE9-CF58AA67B4EF}"/>
                    </a:ext>
                  </a:extLst>
                </p:cNvPr>
                <p:cNvSpPr/>
                <p:nvPr/>
              </p:nvSpPr>
              <p:spPr>
                <a:xfrm>
                  <a:off x="1079940" y="919196"/>
                  <a:ext cx="203554" cy="4571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7DD5837C-04EE-4878-8B47-E510D003A0DC}"/>
                  </a:ext>
                </a:extLst>
              </p:cNvPr>
              <p:cNvSpPr/>
              <p:nvPr/>
            </p:nvSpPr>
            <p:spPr>
              <a:xfrm>
                <a:off x="1740532" y="1467900"/>
                <a:ext cx="88268" cy="148969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4486C8B5-E1EE-4557-9415-CF139DF5C1BA}"/>
                  </a:ext>
                </a:extLst>
              </p:cNvPr>
              <p:cNvSpPr/>
              <p:nvPr/>
            </p:nvSpPr>
            <p:spPr>
              <a:xfrm rot="492494">
                <a:off x="1686031" y="1156491"/>
                <a:ext cx="51758" cy="145572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31EDE6CA-45CE-4C71-995E-A7495CBD3CFD}"/>
                  </a:ext>
                </a:extLst>
              </p:cNvPr>
              <p:cNvSpPr/>
              <p:nvPr/>
            </p:nvSpPr>
            <p:spPr>
              <a:xfrm rot="195543">
                <a:off x="1561744" y="1094063"/>
                <a:ext cx="43039" cy="312906"/>
              </a:xfrm>
              <a:custGeom>
                <a:avLst/>
                <a:gdLst>
                  <a:gd name="connsiteX0" fmla="*/ 15844 w 43039"/>
                  <a:gd name="connsiteY0" fmla="*/ 0 h 312906"/>
                  <a:gd name="connsiteX1" fmla="*/ 27319 w 43039"/>
                  <a:gd name="connsiteY1" fmla="*/ 0 h 312906"/>
                  <a:gd name="connsiteX2" fmla="*/ 43039 w 43039"/>
                  <a:gd name="connsiteY2" fmla="*/ 310455 h 312906"/>
                  <a:gd name="connsiteX3" fmla="*/ 0 w 43039"/>
                  <a:gd name="connsiteY3" fmla="*/ 312906 h 31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039" h="312906">
                    <a:moveTo>
                      <a:pt x="15844" y="0"/>
                    </a:moveTo>
                    <a:lnTo>
                      <a:pt x="27319" y="0"/>
                    </a:lnTo>
                    <a:lnTo>
                      <a:pt x="43039" y="310455"/>
                    </a:lnTo>
                    <a:lnTo>
                      <a:pt x="0" y="312906"/>
                    </a:lnTo>
                    <a:close/>
                  </a:path>
                </a:pathLst>
              </a:custGeom>
              <a:solidFill>
                <a:schemeClr val="tx2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83" name="グループ化 582">
            <a:extLst>
              <a:ext uri="{FF2B5EF4-FFF2-40B4-BE49-F238E27FC236}">
                <a16:creationId xmlns:a16="http://schemas.microsoft.com/office/drawing/2014/main" id="{19A1BFC7-8A2F-4F67-95FB-A41EFEB93C88}"/>
              </a:ext>
            </a:extLst>
          </p:cNvPr>
          <p:cNvGrpSpPr/>
          <p:nvPr/>
        </p:nvGrpSpPr>
        <p:grpSpPr>
          <a:xfrm>
            <a:off x="937006" y="4333506"/>
            <a:ext cx="2086209" cy="1573545"/>
            <a:chOff x="2835899" y="4201449"/>
            <a:chExt cx="2086209" cy="1573545"/>
          </a:xfrm>
        </p:grpSpPr>
        <p:grpSp>
          <p:nvGrpSpPr>
            <p:cNvPr id="584" name="グループ化 583">
              <a:extLst>
                <a:ext uri="{FF2B5EF4-FFF2-40B4-BE49-F238E27FC236}">
                  <a16:creationId xmlns:a16="http://schemas.microsoft.com/office/drawing/2014/main" id="{E6B325BB-0733-4F0F-96B5-25BE2CEA2164}"/>
                </a:ext>
              </a:extLst>
            </p:cNvPr>
            <p:cNvGrpSpPr/>
            <p:nvPr/>
          </p:nvGrpSpPr>
          <p:grpSpPr>
            <a:xfrm>
              <a:off x="2835899" y="4201449"/>
              <a:ext cx="2086209" cy="1573545"/>
              <a:chOff x="1958340" y="2293620"/>
              <a:chExt cx="2133600" cy="1594717"/>
            </a:xfrm>
            <a:gradFill flip="none" rotWithShape="1">
              <a:gsLst>
                <a:gs pos="1000">
                  <a:schemeClr val="accent5">
                    <a:lumMod val="60000"/>
                    <a:lumOff val="40000"/>
                  </a:schemeClr>
                </a:gs>
                <a:gs pos="5842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628" name="楕円 1020">
                <a:extLst>
                  <a:ext uri="{FF2B5EF4-FFF2-40B4-BE49-F238E27FC236}">
                    <a16:creationId xmlns:a16="http://schemas.microsoft.com/office/drawing/2014/main" id="{0666FC33-2092-47AE-AC44-33E9FC2F95D1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75000"/>
                    </a:schemeClr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楕円 628">
                <a:extLst>
                  <a:ext uri="{FF2B5EF4-FFF2-40B4-BE49-F238E27FC236}">
                    <a16:creationId xmlns:a16="http://schemas.microsoft.com/office/drawing/2014/main" id="{EF2809E8-C283-417E-9F46-8B4FAE4FCF7C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adFill>
                <a:gsLst>
                  <a:gs pos="1000">
                    <a:schemeClr val="accent4">
                      <a:lumMod val="75000"/>
                    </a:schemeClr>
                  </a:gs>
                  <a:gs pos="5842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B4772B44-C7C3-4DEA-9A48-69A642F0381B}"/>
                  </a:ext>
                </a:extLst>
              </p:cNvPr>
              <p:cNvSpPr/>
              <p:nvPr/>
            </p:nvSpPr>
            <p:spPr>
              <a:xfrm>
                <a:off x="2396403" y="2678810"/>
                <a:ext cx="1235192" cy="809051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85" name="グループ化 584">
              <a:extLst>
                <a:ext uri="{FF2B5EF4-FFF2-40B4-BE49-F238E27FC236}">
                  <a16:creationId xmlns:a16="http://schemas.microsoft.com/office/drawing/2014/main" id="{790DE206-0975-49C7-B30F-4C8713E68003}"/>
                </a:ext>
              </a:extLst>
            </p:cNvPr>
            <p:cNvGrpSpPr/>
            <p:nvPr/>
          </p:nvGrpSpPr>
          <p:grpSpPr>
            <a:xfrm>
              <a:off x="3453768" y="4534924"/>
              <a:ext cx="649104" cy="199446"/>
              <a:chOff x="3126992" y="3983333"/>
              <a:chExt cx="649104" cy="199446"/>
            </a:xfrm>
          </p:grpSpPr>
          <p:sp>
            <p:nvSpPr>
              <p:cNvPr id="626" name="四角形: 上の 2 つの角を丸める 449">
                <a:extLst>
                  <a:ext uri="{FF2B5EF4-FFF2-40B4-BE49-F238E27FC236}">
                    <a16:creationId xmlns:a16="http://schemas.microsoft.com/office/drawing/2014/main" id="{765CE0DB-0FE0-45BF-AC35-13249064D1F3}"/>
                  </a:ext>
                </a:extLst>
              </p:cNvPr>
              <p:cNvSpPr/>
              <p:nvPr/>
            </p:nvSpPr>
            <p:spPr>
              <a:xfrm rot="16369122">
                <a:off x="3377810" y="3744240"/>
                <a:ext cx="159194" cy="63737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194"/>
                  <a:gd name="connsiteY0" fmla="*/ 0 h 637226"/>
                  <a:gd name="connsiteX1" fmla="*/ 110555 w 159194"/>
                  <a:gd name="connsiteY1" fmla="*/ 0 h 637226"/>
                  <a:gd name="connsiteX2" fmla="*/ 142613 w 159194"/>
                  <a:gd name="connsiteY2" fmla="*/ 78841 h 637226"/>
                  <a:gd name="connsiteX3" fmla="*/ 159078 w 159194"/>
                  <a:gd name="connsiteY3" fmla="*/ 324328 h 637226"/>
                  <a:gd name="connsiteX4" fmla="*/ 132667 w 159194"/>
                  <a:gd name="connsiteY4" fmla="*/ 637226 h 637226"/>
                  <a:gd name="connsiteX5" fmla="*/ 0 w 159194"/>
                  <a:gd name="connsiteY5" fmla="*/ 637226 h 637226"/>
                  <a:gd name="connsiteX6" fmla="*/ 18402 w 159194"/>
                  <a:gd name="connsiteY6" fmla="*/ 324102 h 637226"/>
                  <a:gd name="connsiteX7" fmla="*/ 0 w 159194"/>
                  <a:gd name="connsiteY7" fmla="*/ 22112 h 637226"/>
                  <a:gd name="connsiteX8" fmla="*/ 22112 w 159194"/>
                  <a:gd name="connsiteY8" fmla="*/ 0 h 637226"/>
                  <a:gd name="connsiteX0" fmla="*/ 22112 w 159194"/>
                  <a:gd name="connsiteY0" fmla="*/ 153 h 637379"/>
                  <a:gd name="connsiteX1" fmla="*/ 65249 w 159194"/>
                  <a:gd name="connsiteY1" fmla="*/ 0 h 637379"/>
                  <a:gd name="connsiteX2" fmla="*/ 142613 w 159194"/>
                  <a:gd name="connsiteY2" fmla="*/ 78994 h 637379"/>
                  <a:gd name="connsiteX3" fmla="*/ 159078 w 159194"/>
                  <a:gd name="connsiteY3" fmla="*/ 324481 h 637379"/>
                  <a:gd name="connsiteX4" fmla="*/ 132667 w 159194"/>
                  <a:gd name="connsiteY4" fmla="*/ 637379 h 637379"/>
                  <a:gd name="connsiteX5" fmla="*/ 0 w 159194"/>
                  <a:gd name="connsiteY5" fmla="*/ 637379 h 637379"/>
                  <a:gd name="connsiteX6" fmla="*/ 18402 w 159194"/>
                  <a:gd name="connsiteY6" fmla="*/ 324255 h 637379"/>
                  <a:gd name="connsiteX7" fmla="*/ 0 w 159194"/>
                  <a:gd name="connsiteY7" fmla="*/ 22265 h 637379"/>
                  <a:gd name="connsiteX8" fmla="*/ 22112 w 159194"/>
                  <a:gd name="connsiteY8" fmla="*/ 153 h 63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94" h="637379">
                    <a:moveTo>
                      <a:pt x="22112" y="153"/>
                    </a:moveTo>
                    <a:lnTo>
                      <a:pt x="65249" y="0"/>
                    </a:lnTo>
                    <a:cubicBezTo>
                      <a:pt x="77461" y="0"/>
                      <a:pt x="142613" y="66782"/>
                      <a:pt x="142613" y="78994"/>
                    </a:cubicBezTo>
                    <a:cubicBezTo>
                      <a:pt x="144203" y="178498"/>
                      <a:pt x="160736" y="231417"/>
                      <a:pt x="159078" y="324481"/>
                    </a:cubicBezTo>
                    <a:cubicBezTo>
                      <a:pt x="157420" y="417545"/>
                      <a:pt x="153245" y="530116"/>
                      <a:pt x="132667" y="637379"/>
                    </a:cubicBezTo>
                    <a:lnTo>
                      <a:pt x="0" y="637379"/>
                    </a:lnTo>
                    <a:lnTo>
                      <a:pt x="18402" y="324255"/>
                    </a:lnTo>
                    <a:cubicBezTo>
                      <a:pt x="16761" y="174965"/>
                      <a:pt x="6134" y="122928"/>
                      <a:pt x="0" y="22265"/>
                    </a:cubicBezTo>
                    <a:cubicBezTo>
                      <a:pt x="0" y="10053"/>
                      <a:pt x="9900" y="153"/>
                      <a:pt x="22112" y="153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7" name="四角形: 上の 2 つの角を丸める 449">
                <a:extLst>
                  <a:ext uri="{FF2B5EF4-FFF2-40B4-BE49-F238E27FC236}">
                    <a16:creationId xmlns:a16="http://schemas.microsoft.com/office/drawing/2014/main" id="{610DE308-C56D-4A6E-8749-8A5ABC897C3C}"/>
                  </a:ext>
                </a:extLst>
              </p:cNvPr>
              <p:cNvSpPr/>
              <p:nvPr/>
            </p:nvSpPr>
            <p:spPr>
              <a:xfrm rot="16369122">
                <a:off x="3370530" y="377957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86" name="グループ化 585">
              <a:extLst>
                <a:ext uri="{FF2B5EF4-FFF2-40B4-BE49-F238E27FC236}">
                  <a16:creationId xmlns:a16="http://schemas.microsoft.com/office/drawing/2014/main" id="{1A1C5B6E-AD99-4D9F-B0FC-7C14078678A7}"/>
                </a:ext>
              </a:extLst>
            </p:cNvPr>
            <p:cNvGrpSpPr/>
            <p:nvPr/>
          </p:nvGrpSpPr>
          <p:grpSpPr>
            <a:xfrm>
              <a:off x="3852708" y="4659017"/>
              <a:ext cx="677696" cy="185855"/>
              <a:chOff x="4048536" y="3904054"/>
              <a:chExt cx="677696" cy="185855"/>
            </a:xfrm>
          </p:grpSpPr>
          <p:sp>
            <p:nvSpPr>
              <p:cNvPr id="624" name="四角形: 上の 2 つの角を丸める 449">
                <a:extLst>
                  <a:ext uri="{FF2B5EF4-FFF2-40B4-BE49-F238E27FC236}">
                    <a16:creationId xmlns:a16="http://schemas.microsoft.com/office/drawing/2014/main" id="{6515D5BF-CA29-4A33-BE49-2F96F9A61643}"/>
                  </a:ext>
                </a:extLst>
              </p:cNvPr>
              <p:cNvSpPr/>
              <p:nvPr/>
            </p:nvSpPr>
            <p:spPr>
              <a:xfrm rot="5400000">
                <a:off x="4289758" y="3662832"/>
                <a:ext cx="164296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  <a:gd name="connsiteX0" fmla="*/ 21643 w 160980"/>
                  <a:gd name="connsiteY0" fmla="*/ 0 h 648989"/>
                  <a:gd name="connsiteX1" fmla="*/ 91060 w 160980"/>
                  <a:gd name="connsiteY1" fmla="*/ 937 h 648989"/>
                  <a:gd name="connsiteX2" fmla="*/ 132667 w 160980"/>
                  <a:gd name="connsiteY2" fmla="*/ 31625 h 648989"/>
                  <a:gd name="connsiteX3" fmla="*/ 159078 w 160980"/>
                  <a:gd name="connsiteY3" fmla="*/ 333841 h 648989"/>
                  <a:gd name="connsiteX4" fmla="*/ 155978 w 160980"/>
                  <a:gd name="connsiteY4" fmla="*/ 616194 h 648989"/>
                  <a:gd name="connsiteX5" fmla="*/ 132667 w 160980"/>
                  <a:gd name="connsiteY5" fmla="*/ 646739 h 648989"/>
                  <a:gd name="connsiteX6" fmla="*/ 0 w 160980"/>
                  <a:gd name="connsiteY6" fmla="*/ 646739 h 648989"/>
                  <a:gd name="connsiteX7" fmla="*/ 18402 w 160980"/>
                  <a:gd name="connsiteY7" fmla="*/ 333615 h 648989"/>
                  <a:gd name="connsiteX8" fmla="*/ 0 w 160980"/>
                  <a:gd name="connsiteY8" fmla="*/ 31625 h 648989"/>
                  <a:gd name="connsiteX9" fmla="*/ 21643 w 160980"/>
                  <a:gd name="connsiteY9" fmla="*/ 0 h 648989"/>
                  <a:gd name="connsiteX0" fmla="*/ 21643 w 160980"/>
                  <a:gd name="connsiteY0" fmla="*/ 0 h 646739"/>
                  <a:gd name="connsiteX1" fmla="*/ 91060 w 160980"/>
                  <a:gd name="connsiteY1" fmla="*/ 937 h 646739"/>
                  <a:gd name="connsiteX2" fmla="*/ 132667 w 160980"/>
                  <a:gd name="connsiteY2" fmla="*/ 31625 h 646739"/>
                  <a:gd name="connsiteX3" fmla="*/ 159078 w 160980"/>
                  <a:gd name="connsiteY3" fmla="*/ 333841 h 646739"/>
                  <a:gd name="connsiteX4" fmla="*/ 155978 w 160980"/>
                  <a:gd name="connsiteY4" fmla="*/ 616194 h 646739"/>
                  <a:gd name="connsiteX5" fmla="*/ 132667 w 160980"/>
                  <a:gd name="connsiteY5" fmla="*/ 646739 h 646739"/>
                  <a:gd name="connsiteX6" fmla="*/ 0 w 160980"/>
                  <a:gd name="connsiteY6" fmla="*/ 646739 h 646739"/>
                  <a:gd name="connsiteX7" fmla="*/ 18402 w 160980"/>
                  <a:gd name="connsiteY7" fmla="*/ 333615 h 646739"/>
                  <a:gd name="connsiteX8" fmla="*/ 0 w 160980"/>
                  <a:gd name="connsiteY8" fmla="*/ 31625 h 646739"/>
                  <a:gd name="connsiteX9" fmla="*/ 21643 w 160980"/>
                  <a:gd name="connsiteY9" fmla="*/ 0 h 646739"/>
                  <a:gd name="connsiteX0" fmla="*/ 21643 w 160522"/>
                  <a:gd name="connsiteY0" fmla="*/ 0 h 646739"/>
                  <a:gd name="connsiteX1" fmla="*/ 91060 w 160522"/>
                  <a:gd name="connsiteY1" fmla="*/ 937 h 646739"/>
                  <a:gd name="connsiteX2" fmla="*/ 132667 w 160522"/>
                  <a:gd name="connsiteY2" fmla="*/ 31625 h 646739"/>
                  <a:gd name="connsiteX3" fmla="*/ 159078 w 160522"/>
                  <a:gd name="connsiteY3" fmla="*/ 333841 h 646739"/>
                  <a:gd name="connsiteX4" fmla="*/ 155978 w 160522"/>
                  <a:gd name="connsiteY4" fmla="*/ 616194 h 646739"/>
                  <a:gd name="connsiteX5" fmla="*/ 132667 w 160522"/>
                  <a:gd name="connsiteY5" fmla="*/ 646739 h 646739"/>
                  <a:gd name="connsiteX6" fmla="*/ 0 w 160522"/>
                  <a:gd name="connsiteY6" fmla="*/ 646739 h 646739"/>
                  <a:gd name="connsiteX7" fmla="*/ 18402 w 160522"/>
                  <a:gd name="connsiteY7" fmla="*/ 333615 h 646739"/>
                  <a:gd name="connsiteX8" fmla="*/ 0 w 160522"/>
                  <a:gd name="connsiteY8" fmla="*/ 31625 h 646739"/>
                  <a:gd name="connsiteX9" fmla="*/ 21643 w 160522"/>
                  <a:gd name="connsiteY9" fmla="*/ 0 h 646739"/>
                  <a:gd name="connsiteX0" fmla="*/ 21643 w 164296"/>
                  <a:gd name="connsiteY0" fmla="*/ 0 h 646739"/>
                  <a:gd name="connsiteX1" fmla="*/ 91060 w 164296"/>
                  <a:gd name="connsiteY1" fmla="*/ 937 h 646739"/>
                  <a:gd name="connsiteX2" fmla="*/ 132667 w 164296"/>
                  <a:gd name="connsiteY2" fmla="*/ 31625 h 646739"/>
                  <a:gd name="connsiteX3" fmla="*/ 159078 w 164296"/>
                  <a:gd name="connsiteY3" fmla="*/ 333841 h 646739"/>
                  <a:gd name="connsiteX4" fmla="*/ 163125 w 164296"/>
                  <a:gd name="connsiteY4" fmla="*/ 613813 h 646739"/>
                  <a:gd name="connsiteX5" fmla="*/ 132667 w 164296"/>
                  <a:gd name="connsiteY5" fmla="*/ 646739 h 646739"/>
                  <a:gd name="connsiteX6" fmla="*/ 0 w 164296"/>
                  <a:gd name="connsiteY6" fmla="*/ 646739 h 646739"/>
                  <a:gd name="connsiteX7" fmla="*/ 18402 w 164296"/>
                  <a:gd name="connsiteY7" fmla="*/ 333615 h 646739"/>
                  <a:gd name="connsiteX8" fmla="*/ 0 w 164296"/>
                  <a:gd name="connsiteY8" fmla="*/ 31625 h 646739"/>
                  <a:gd name="connsiteX9" fmla="*/ 21643 w 164296"/>
                  <a:gd name="connsiteY9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296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4002" y="236810"/>
                      <a:pt x="159078" y="333841"/>
                    </a:cubicBezTo>
                    <a:cubicBezTo>
                      <a:pt x="164154" y="430872"/>
                      <a:pt x="165149" y="575951"/>
                      <a:pt x="163125" y="613813"/>
                    </a:cubicBezTo>
                    <a:cubicBezTo>
                      <a:pt x="168251" y="618338"/>
                      <a:pt x="156282" y="641251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5" name="四角形: 上の 2 つの角を丸める 449">
                <a:extLst>
                  <a:ext uri="{FF2B5EF4-FFF2-40B4-BE49-F238E27FC236}">
                    <a16:creationId xmlns:a16="http://schemas.microsoft.com/office/drawing/2014/main" id="{FD7DBA79-65E0-419C-BFC3-372A414C108B}"/>
                  </a:ext>
                </a:extLst>
              </p:cNvPr>
              <p:cNvSpPr/>
              <p:nvPr/>
            </p:nvSpPr>
            <p:spPr>
              <a:xfrm rot="5400000">
                <a:off x="4323031" y="368670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1F834C3D-6566-41FF-BFA0-3FE5053DB04D}"/>
                </a:ext>
              </a:extLst>
            </p:cNvPr>
            <p:cNvGrpSpPr/>
            <p:nvPr/>
          </p:nvGrpSpPr>
          <p:grpSpPr>
            <a:xfrm>
              <a:off x="3166908" y="4663779"/>
              <a:ext cx="677696" cy="185855"/>
              <a:chOff x="4048536" y="3904054"/>
              <a:chExt cx="677696" cy="185855"/>
            </a:xfrm>
          </p:grpSpPr>
          <p:sp>
            <p:nvSpPr>
              <p:cNvPr id="622" name="四角形: 上の 2 つの角を丸める 449">
                <a:extLst>
                  <a:ext uri="{FF2B5EF4-FFF2-40B4-BE49-F238E27FC236}">
                    <a16:creationId xmlns:a16="http://schemas.microsoft.com/office/drawing/2014/main" id="{3EB19BF4-AA1D-4DEC-AEFC-15009DE072B8}"/>
                  </a:ext>
                </a:extLst>
              </p:cNvPr>
              <p:cNvSpPr/>
              <p:nvPr/>
            </p:nvSpPr>
            <p:spPr>
              <a:xfrm rot="5400000">
                <a:off x="4289758" y="3662832"/>
                <a:ext cx="164296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  <a:gd name="connsiteX0" fmla="*/ 21643 w 160980"/>
                  <a:gd name="connsiteY0" fmla="*/ 0 h 648989"/>
                  <a:gd name="connsiteX1" fmla="*/ 91060 w 160980"/>
                  <a:gd name="connsiteY1" fmla="*/ 937 h 648989"/>
                  <a:gd name="connsiteX2" fmla="*/ 132667 w 160980"/>
                  <a:gd name="connsiteY2" fmla="*/ 31625 h 648989"/>
                  <a:gd name="connsiteX3" fmla="*/ 159078 w 160980"/>
                  <a:gd name="connsiteY3" fmla="*/ 333841 h 648989"/>
                  <a:gd name="connsiteX4" fmla="*/ 155978 w 160980"/>
                  <a:gd name="connsiteY4" fmla="*/ 616194 h 648989"/>
                  <a:gd name="connsiteX5" fmla="*/ 132667 w 160980"/>
                  <a:gd name="connsiteY5" fmla="*/ 646739 h 648989"/>
                  <a:gd name="connsiteX6" fmla="*/ 0 w 160980"/>
                  <a:gd name="connsiteY6" fmla="*/ 646739 h 648989"/>
                  <a:gd name="connsiteX7" fmla="*/ 18402 w 160980"/>
                  <a:gd name="connsiteY7" fmla="*/ 333615 h 648989"/>
                  <a:gd name="connsiteX8" fmla="*/ 0 w 160980"/>
                  <a:gd name="connsiteY8" fmla="*/ 31625 h 648989"/>
                  <a:gd name="connsiteX9" fmla="*/ 21643 w 160980"/>
                  <a:gd name="connsiteY9" fmla="*/ 0 h 648989"/>
                  <a:gd name="connsiteX0" fmla="*/ 21643 w 160980"/>
                  <a:gd name="connsiteY0" fmla="*/ 0 h 646739"/>
                  <a:gd name="connsiteX1" fmla="*/ 91060 w 160980"/>
                  <a:gd name="connsiteY1" fmla="*/ 937 h 646739"/>
                  <a:gd name="connsiteX2" fmla="*/ 132667 w 160980"/>
                  <a:gd name="connsiteY2" fmla="*/ 31625 h 646739"/>
                  <a:gd name="connsiteX3" fmla="*/ 159078 w 160980"/>
                  <a:gd name="connsiteY3" fmla="*/ 333841 h 646739"/>
                  <a:gd name="connsiteX4" fmla="*/ 155978 w 160980"/>
                  <a:gd name="connsiteY4" fmla="*/ 616194 h 646739"/>
                  <a:gd name="connsiteX5" fmla="*/ 132667 w 160980"/>
                  <a:gd name="connsiteY5" fmla="*/ 646739 h 646739"/>
                  <a:gd name="connsiteX6" fmla="*/ 0 w 160980"/>
                  <a:gd name="connsiteY6" fmla="*/ 646739 h 646739"/>
                  <a:gd name="connsiteX7" fmla="*/ 18402 w 160980"/>
                  <a:gd name="connsiteY7" fmla="*/ 333615 h 646739"/>
                  <a:gd name="connsiteX8" fmla="*/ 0 w 160980"/>
                  <a:gd name="connsiteY8" fmla="*/ 31625 h 646739"/>
                  <a:gd name="connsiteX9" fmla="*/ 21643 w 160980"/>
                  <a:gd name="connsiteY9" fmla="*/ 0 h 646739"/>
                  <a:gd name="connsiteX0" fmla="*/ 21643 w 160522"/>
                  <a:gd name="connsiteY0" fmla="*/ 0 h 646739"/>
                  <a:gd name="connsiteX1" fmla="*/ 91060 w 160522"/>
                  <a:gd name="connsiteY1" fmla="*/ 937 h 646739"/>
                  <a:gd name="connsiteX2" fmla="*/ 132667 w 160522"/>
                  <a:gd name="connsiteY2" fmla="*/ 31625 h 646739"/>
                  <a:gd name="connsiteX3" fmla="*/ 159078 w 160522"/>
                  <a:gd name="connsiteY3" fmla="*/ 333841 h 646739"/>
                  <a:gd name="connsiteX4" fmla="*/ 155978 w 160522"/>
                  <a:gd name="connsiteY4" fmla="*/ 616194 h 646739"/>
                  <a:gd name="connsiteX5" fmla="*/ 132667 w 160522"/>
                  <a:gd name="connsiteY5" fmla="*/ 646739 h 646739"/>
                  <a:gd name="connsiteX6" fmla="*/ 0 w 160522"/>
                  <a:gd name="connsiteY6" fmla="*/ 646739 h 646739"/>
                  <a:gd name="connsiteX7" fmla="*/ 18402 w 160522"/>
                  <a:gd name="connsiteY7" fmla="*/ 333615 h 646739"/>
                  <a:gd name="connsiteX8" fmla="*/ 0 w 160522"/>
                  <a:gd name="connsiteY8" fmla="*/ 31625 h 646739"/>
                  <a:gd name="connsiteX9" fmla="*/ 21643 w 160522"/>
                  <a:gd name="connsiteY9" fmla="*/ 0 h 646739"/>
                  <a:gd name="connsiteX0" fmla="*/ 21643 w 164296"/>
                  <a:gd name="connsiteY0" fmla="*/ 0 h 646739"/>
                  <a:gd name="connsiteX1" fmla="*/ 91060 w 164296"/>
                  <a:gd name="connsiteY1" fmla="*/ 937 h 646739"/>
                  <a:gd name="connsiteX2" fmla="*/ 132667 w 164296"/>
                  <a:gd name="connsiteY2" fmla="*/ 31625 h 646739"/>
                  <a:gd name="connsiteX3" fmla="*/ 159078 w 164296"/>
                  <a:gd name="connsiteY3" fmla="*/ 333841 h 646739"/>
                  <a:gd name="connsiteX4" fmla="*/ 163125 w 164296"/>
                  <a:gd name="connsiteY4" fmla="*/ 613813 h 646739"/>
                  <a:gd name="connsiteX5" fmla="*/ 132667 w 164296"/>
                  <a:gd name="connsiteY5" fmla="*/ 646739 h 646739"/>
                  <a:gd name="connsiteX6" fmla="*/ 0 w 164296"/>
                  <a:gd name="connsiteY6" fmla="*/ 646739 h 646739"/>
                  <a:gd name="connsiteX7" fmla="*/ 18402 w 164296"/>
                  <a:gd name="connsiteY7" fmla="*/ 333615 h 646739"/>
                  <a:gd name="connsiteX8" fmla="*/ 0 w 164296"/>
                  <a:gd name="connsiteY8" fmla="*/ 31625 h 646739"/>
                  <a:gd name="connsiteX9" fmla="*/ 21643 w 164296"/>
                  <a:gd name="connsiteY9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296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4002" y="236810"/>
                      <a:pt x="159078" y="333841"/>
                    </a:cubicBezTo>
                    <a:cubicBezTo>
                      <a:pt x="164154" y="430872"/>
                      <a:pt x="165149" y="575951"/>
                      <a:pt x="163125" y="613813"/>
                    </a:cubicBezTo>
                    <a:cubicBezTo>
                      <a:pt x="168251" y="618338"/>
                      <a:pt x="156282" y="641251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3" name="四角形: 上の 2 つの角を丸める 449">
                <a:extLst>
                  <a:ext uri="{FF2B5EF4-FFF2-40B4-BE49-F238E27FC236}">
                    <a16:creationId xmlns:a16="http://schemas.microsoft.com/office/drawing/2014/main" id="{944A4E2B-FDD5-4C82-8950-24FADAA4D0E9}"/>
                  </a:ext>
                </a:extLst>
              </p:cNvPr>
              <p:cNvSpPr/>
              <p:nvPr/>
            </p:nvSpPr>
            <p:spPr>
              <a:xfrm rot="5400000">
                <a:off x="4323031" y="368670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88" name="グループ化 587">
              <a:extLst>
                <a:ext uri="{FF2B5EF4-FFF2-40B4-BE49-F238E27FC236}">
                  <a16:creationId xmlns:a16="http://schemas.microsoft.com/office/drawing/2014/main" id="{90356A91-3D28-412F-B121-5A59D56AAA2E}"/>
                </a:ext>
              </a:extLst>
            </p:cNvPr>
            <p:cNvGrpSpPr/>
            <p:nvPr/>
          </p:nvGrpSpPr>
          <p:grpSpPr>
            <a:xfrm>
              <a:off x="3957062" y="4749246"/>
              <a:ext cx="649104" cy="199446"/>
              <a:chOff x="3126992" y="3983333"/>
              <a:chExt cx="649104" cy="199446"/>
            </a:xfrm>
          </p:grpSpPr>
          <p:sp>
            <p:nvSpPr>
              <p:cNvPr id="620" name="四角形: 上の 2 つの角を丸める 449">
                <a:extLst>
                  <a:ext uri="{FF2B5EF4-FFF2-40B4-BE49-F238E27FC236}">
                    <a16:creationId xmlns:a16="http://schemas.microsoft.com/office/drawing/2014/main" id="{E7CC9DB4-3BEA-4742-AF11-5026BFEEE5FC}"/>
                  </a:ext>
                </a:extLst>
              </p:cNvPr>
              <p:cNvSpPr/>
              <p:nvPr/>
            </p:nvSpPr>
            <p:spPr>
              <a:xfrm rot="16369122">
                <a:off x="3377810" y="3744240"/>
                <a:ext cx="159194" cy="63737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194"/>
                  <a:gd name="connsiteY0" fmla="*/ 0 h 637226"/>
                  <a:gd name="connsiteX1" fmla="*/ 110555 w 159194"/>
                  <a:gd name="connsiteY1" fmla="*/ 0 h 637226"/>
                  <a:gd name="connsiteX2" fmla="*/ 142613 w 159194"/>
                  <a:gd name="connsiteY2" fmla="*/ 78841 h 637226"/>
                  <a:gd name="connsiteX3" fmla="*/ 159078 w 159194"/>
                  <a:gd name="connsiteY3" fmla="*/ 324328 h 637226"/>
                  <a:gd name="connsiteX4" fmla="*/ 132667 w 159194"/>
                  <a:gd name="connsiteY4" fmla="*/ 637226 h 637226"/>
                  <a:gd name="connsiteX5" fmla="*/ 0 w 159194"/>
                  <a:gd name="connsiteY5" fmla="*/ 637226 h 637226"/>
                  <a:gd name="connsiteX6" fmla="*/ 18402 w 159194"/>
                  <a:gd name="connsiteY6" fmla="*/ 324102 h 637226"/>
                  <a:gd name="connsiteX7" fmla="*/ 0 w 159194"/>
                  <a:gd name="connsiteY7" fmla="*/ 22112 h 637226"/>
                  <a:gd name="connsiteX8" fmla="*/ 22112 w 159194"/>
                  <a:gd name="connsiteY8" fmla="*/ 0 h 637226"/>
                  <a:gd name="connsiteX0" fmla="*/ 22112 w 159194"/>
                  <a:gd name="connsiteY0" fmla="*/ 153 h 637379"/>
                  <a:gd name="connsiteX1" fmla="*/ 65249 w 159194"/>
                  <a:gd name="connsiteY1" fmla="*/ 0 h 637379"/>
                  <a:gd name="connsiteX2" fmla="*/ 142613 w 159194"/>
                  <a:gd name="connsiteY2" fmla="*/ 78994 h 637379"/>
                  <a:gd name="connsiteX3" fmla="*/ 159078 w 159194"/>
                  <a:gd name="connsiteY3" fmla="*/ 324481 h 637379"/>
                  <a:gd name="connsiteX4" fmla="*/ 132667 w 159194"/>
                  <a:gd name="connsiteY4" fmla="*/ 637379 h 637379"/>
                  <a:gd name="connsiteX5" fmla="*/ 0 w 159194"/>
                  <a:gd name="connsiteY5" fmla="*/ 637379 h 637379"/>
                  <a:gd name="connsiteX6" fmla="*/ 18402 w 159194"/>
                  <a:gd name="connsiteY6" fmla="*/ 324255 h 637379"/>
                  <a:gd name="connsiteX7" fmla="*/ 0 w 159194"/>
                  <a:gd name="connsiteY7" fmla="*/ 22265 h 637379"/>
                  <a:gd name="connsiteX8" fmla="*/ 22112 w 159194"/>
                  <a:gd name="connsiteY8" fmla="*/ 153 h 63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94" h="637379">
                    <a:moveTo>
                      <a:pt x="22112" y="153"/>
                    </a:moveTo>
                    <a:lnTo>
                      <a:pt x="65249" y="0"/>
                    </a:lnTo>
                    <a:cubicBezTo>
                      <a:pt x="77461" y="0"/>
                      <a:pt x="142613" y="66782"/>
                      <a:pt x="142613" y="78994"/>
                    </a:cubicBezTo>
                    <a:cubicBezTo>
                      <a:pt x="144203" y="178498"/>
                      <a:pt x="160736" y="231417"/>
                      <a:pt x="159078" y="324481"/>
                    </a:cubicBezTo>
                    <a:cubicBezTo>
                      <a:pt x="157420" y="417545"/>
                      <a:pt x="153245" y="530116"/>
                      <a:pt x="132667" y="637379"/>
                    </a:cubicBezTo>
                    <a:lnTo>
                      <a:pt x="0" y="637379"/>
                    </a:lnTo>
                    <a:lnTo>
                      <a:pt x="18402" y="324255"/>
                    </a:lnTo>
                    <a:cubicBezTo>
                      <a:pt x="16761" y="174965"/>
                      <a:pt x="6134" y="122928"/>
                      <a:pt x="0" y="22265"/>
                    </a:cubicBezTo>
                    <a:cubicBezTo>
                      <a:pt x="0" y="10053"/>
                      <a:pt x="9900" y="153"/>
                      <a:pt x="22112" y="153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1" name="四角形: 上の 2 つの角を丸める 449">
                <a:extLst>
                  <a:ext uri="{FF2B5EF4-FFF2-40B4-BE49-F238E27FC236}">
                    <a16:creationId xmlns:a16="http://schemas.microsoft.com/office/drawing/2014/main" id="{53650B9C-FB10-4A3F-A9B2-B2E4DA5E1727}"/>
                  </a:ext>
                </a:extLst>
              </p:cNvPr>
              <p:cNvSpPr/>
              <p:nvPr/>
            </p:nvSpPr>
            <p:spPr>
              <a:xfrm rot="16369122">
                <a:off x="3370530" y="377957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376E7B47-C132-4E70-BB7C-F2985B791445}"/>
                </a:ext>
              </a:extLst>
            </p:cNvPr>
            <p:cNvGrpSpPr/>
            <p:nvPr/>
          </p:nvGrpSpPr>
          <p:grpSpPr>
            <a:xfrm>
              <a:off x="3414137" y="4787346"/>
              <a:ext cx="649104" cy="199446"/>
              <a:chOff x="3126992" y="3983333"/>
              <a:chExt cx="649104" cy="199446"/>
            </a:xfrm>
          </p:grpSpPr>
          <p:sp>
            <p:nvSpPr>
              <p:cNvPr id="618" name="四角形: 上の 2 つの角を丸める 449">
                <a:extLst>
                  <a:ext uri="{FF2B5EF4-FFF2-40B4-BE49-F238E27FC236}">
                    <a16:creationId xmlns:a16="http://schemas.microsoft.com/office/drawing/2014/main" id="{A2E12182-3F72-4A16-8962-BB13B49D2FD7}"/>
                  </a:ext>
                </a:extLst>
              </p:cNvPr>
              <p:cNvSpPr/>
              <p:nvPr/>
            </p:nvSpPr>
            <p:spPr>
              <a:xfrm rot="16369122">
                <a:off x="3377810" y="3744240"/>
                <a:ext cx="159194" cy="63737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194"/>
                  <a:gd name="connsiteY0" fmla="*/ 0 h 637226"/>
                  <a:gd name="connsiteX1" fmla="*/ 110555 w 159194"/>
                  <a:gd name="connsiteY1" fmla="*/ 0 h 637226"/>
                  <a:gd name="connsiteX2" fmla="*/ 142613 w 159194"/>
                  <a:gd name="connsiteY2" fmla="*/ 78841 h 637226"/>
                  <a:gd name="connsiteX3" fmla="*/ 159078 w 159194"/>
                  <a:gd name="connsiteY3" fmla="*/ 324328 h 637226"/>
                  <a:gd name="connsiteX4" fmla="*/ 132667 w 159194"/>
                  <a:gd name="connsiteY4" fmla="*/ 637226 h 637226"/>
                  <a:gd name="connsiteX5" fmla="*/ 0 w 159194"/>
                  <a:gd name="connsiteY5" fmla="*/ 637226 h 637226"/>
                  <a:gd name="connsiteX6" fmla="*/ 18402 w 159194"/>
                  <a:gd name="connsiteY6" fmla="*/ 324102 h 637226"/>
                  <a:gd name="connsiteX7" fmla="*/ 0 w 159194"/>
                  <a:gd name="connsiteY7" fmla="*/ 22112 h 637226"/>
                  <a:gd name="connsiteX8" fmla="*/ 22112 w 159194"/>
                  <a:gd name="connsiteY8" fmla="*/ 0 h 637226"/>
                  <a:gd name="connsiteX0" fmla="*/ 22112 w 159194"/>
                  <a:gd name="connsiteY0" fmla="*/ 153 h 637379"/>
                  <a:gd name="connsiteX1" fmla="*/ 65249 w 159194"/>
                  <a:gd name="connsiteY1" fmla="*/ 0 h 637379"/>
                  <a:gd name="connsiteX2" fmla="*/ 142613 w 159194"/>
                  <a:gd name="connsiteY2" fmla="*/ 78994 h 637379"/>
                  <a:gd name="connsiteX3" fmla="*/ 159078 w 159194"/>
                  <a:gd name="connsiteY3" fmla="*/ 324481 h 637379"/>
                  <a:gd name="connsiteX4" fmla="*/ 132667 w 159194"/>
                  <a:gd name="connsiteY4" fmla="*/ 637379 h 637379"/>
                  <a:gd name="connsiteX5" fmla="*/ 0 w 159194"/>
                  <a:gd name="connsiteY5" fmla="*/ 637379 h 637379"/>
                  <a:gd name="connsiteX6" fmla="*/ 18402 w 159194"/>
                  <a:gd name="connsiteY6" fmla="*/ 324255 h 637379"/>
                  <a:gd name="connsiteX7" fmla="*/ 0 w 159194"/>
                  <a:gd name="connsiteY7" fmla="*/ 22265 h 637379"/>
                  <a:gd name="connsiteX8" fmla="*/ 22112 w 159194"/>
                  <a:gd name="connsiteY8" fmla="*/ 153 h 63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94" h="637379">
                    <a:moveTo>
                      <a:pt x="22112" y="153"/>
                    </a:moveTo>
                    <a:lnTo>
                      <a:pt x="65249" y="0"/>
                    </a:lnTo>
                    <a:cubicBezTo>
                      <a:pt x="77461" y="0"/>
                      <a:pt x="142613" y="66782"/>
                      <a:pt x="142613" y="78994"/>
                    </a:cubicBezTo>
                    <a:cubicBezTo>
                      <a:pt x="144203" y="178498"/>
                      <a:pt x="160736" y="231417"/>
                      <a:pt x="159078" y="324481"/>
                    </a:cubicBezTo>
                    <a:cubicBezTo>
                      <a:pt x="157420" y="417545"/>
                      <a:pt x="153245" y="530116"/>
                      <a:pt x="132667" y="637379"/>
                    </a:cubicBezTo>
                    <a:lnTo>
                      <a:pt x="0" y="637379"/>
                    </a:lnTo>
                    <a:lnTo>
                      <a:pt x="18402" y="324255"/>
                    </a:lnTo>
                    <a:cubicBezTo>
                      <a:pt x="16761" y="174965"/>
                      <a:pt x="6134" y="122928"/>
                      <a:pt x="0" y="22265"/>
                    </a:cubicBezTo>
                    <a:cubicBezTo>
                      <a:pt x="0" y="10053"/>
                      <a:pt x="9900" y="153"/>
                      <a:pt x="22112" y="153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9" name="四角形: 上の 2 つの角を丸める 449">
                <a:extLst>
                  <a:ext uri="{FF2B5EF4-FFF2-40B4-BE49-F238E27FC236}">
                    <a16:creationId xmlns:a16="http://schemas.microsoft.com/office/drawing/2014/main" id="{DF730394-0261-4F9A-B52C-1D4DAF85BB8F}"/>
                  </a:ext>
                </a:extLst>
              </p:cNvPr>
              <p:cNvSpPr/>
              <p:nvPr/>
            </p:nvSpPr>
            <p:spPr>
              <a:xfrm rot="16369122">
                <a:off x="3370530" y="377957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A06AF416-5BAC-45BA-879B-3CAA27103969}"/>
                </a:ext>
              </a:extLst>
            </p:cNvPr>
            <p:cNvGrpSpPr/>
            <p:nvPr/>
          </p:nvGrpSpPr>
          <p:grpSpPr>
            <a:xfrm>
              <a:off x="3672843" y="4906399"/>
              <a:ext cx="649104" cy="199446"/>
              <a:chOff x="3126992" y="3983333"/>
              <a:chExt cx="649104" cy="199446"/>
            </a:xfrm>
          </p:grpSpPr>
          <p:sp>
            <p:nvSpPr>
              <p:cNvPr id="616" name="四角形: 上の 2 つの角を丸める 449">
                <a:extLst>
                  <a:ext uri="{FF2B5EF4-FFF2-40B4-BE49-F238E27FC236}">
                    <a16:creationId xmlns:a16="http://schemas.microsoft.com/office/drawing/2014/main" id="{28436E61-8B0A-4568-84CA-EAE079083963}"/>
                  </a:ext>
                </a:extLst>
              </p:cNvPr>
              <p:cNvSpPr/>
              <p:nvPr/>
            </p:nvSpPr>
            <p:spPr>
              <a:xfrm rot="16369122">
                <a:off x="3377810" y="3744240"/>
                <a:ext cx="159194" cy="63737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194"/>
                  <a:gd name="connsiteY0" fmla="*/ 0 h 637226"/>
                  <a:gd name="connsiteX1" fmla="*/ 110555 w 159194"/>
                  <a:gd name="connsiteY1" fmla="*/ 0 h 637226"/>
                  <a:gd name="connsiteX2" fmla="*/ 142613 w 159194"/>
                  <a:gd name="connsiteY2" fmla="*/ 78841 h 637226"/>
                  <a:gd name="connsiteX3" fmla="*/ 159078 w 159194"/>
                  <a:gd name="connsiteY3" fmla="*/ 324328 h 637226"/>
                  <a:gd name="connsiteX4" fmla="*/ 132667 w 159194"/>
                  <a:gd name="connsiteY4" fmla="*/ 637226 h 637226"/>
                  <a:gd name="connsiteX5" fmla="*/ 0 w 159194"/>
                  <a:gd name="connsiteY5" fmla="*/ 637226 h 637226"/>
                  <a:gd name="connsiteX6" fmla="*/ 18402 w 159194"/>
                  <a:gd name="connsiteY6" fmla="*/ 324102 h 637226"/>
                  <a:gd name="connsiteX7" fmla="*/ 0 w 159194"/>
                  <a:gd name="connsiteY7" fmla="*/ 22112 h 637226"/>
                  <a:gd name="connsiteX8" fmla="*/ 22112 w 159194"/>
                  <a:gd name="connsiteY8" fmla="*/ 0 h 637226"/>
                  <a:gd name="connsiteX0" fmla="*/ 22112 w 159194"/>
                  <a:gd name="connsiteY0" fmla="*/ 153 h 637379"/>
                  <a:gd name="connsiteX1" fmla="*/ 65249 w 159194"/>
                  <a:gd name="connsiteY1" fmla="*/ 0 h 637379"/>
                  <a:gd name="connsiteX2" fmla="*/ 142613 w 159194"/>
                  <a:gd name="connsiteY2" fmla="*/ 78994 h 637379"/>
                  <a:gd name="connsiteX3" fmla="*/ 159078 w 159194"/>
                  <a:gd name="connsiteY3" fmla="*/ 324481 h 637379"/>
                  <a:gd name="connsiteX4" fmla="*/ 132667 w 159194"/>
                  <a:gd name="connsiteY4" fmla="*/ 637379 h 637379"/>
                  <a:gd name="connsiteX5" fmla="*/ 0 w 159194"/>
                  <a:gd name="connsiteY5" fmla="*/ 637379 h 637379"/>
                  <a:gd name="connsiteX6" fmla="*/ 18402 w 159194"/>
                  <a:gd name="connsiteY6" fmla="*/ 324255 h 637379"/>
                  <a:gd name="connsiteX7" fmla="*/ 0 w 159194"/>
                  <a:gd name="connsiteY7" fmla="*/ 22265 h 637379"/>
                  <a:gd name="connsiteX8" fmla="*/ 22112 w 159194"/>
                  <a:gd name="connsiteY8" fmla="*/ 153 h 63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94" h="637379">
                    <a:moveTo>
                      <a:pt x="22112" y="153"/>
                    </a:moveTo>
                    <a:lnTo>
                      <a:pt x="65249" y="0"/>
                    </a:lnTo>
                    <a:cubicBezTo>
                      <a:pt x="77461" y="0"/>
                      <a:pt x="142613" y="66782"/>
                      <a:pt x="142613" y="78994"/>
                    </a:cubicBezTo>
                    <a:cubicBezTo>
                      <a:pt x="144203" y="178498"/>
                      <a:pt x="160736" y="231417"/>
                      <a:pt x="159078" y="324481"/>
                    </a:cubicBezTo>
                    <a:cubicBezTo>
                      <a:pt x="157420" y="417545"/>
                      <a:pt x="153245" y="530116"/>
                      <a:pt x="132667" y="637379"/>
                    </a:cubicBezTo>
                    <a:lnTo>
                      <a:pt x="0" y="637379"/>
                    </a:lnTo>
                    <a:lnTo>
                      <a:pt x="18402" y="324255"/>
                    </a:lnTo>
                    <a:cubicBezTo>
                      <a:pt x="16761" y="174965"/>
                      <a:pt x="6134" y="122928"/>
                      <a:pt x="0" y="22265"/>
                    </a:cubicBezTo>
                    <a:cubicBezTo>
                      <a:pt x="0" y="10053"/>
                      <a:pt x="9900" y="153"/>
                      <a:pt x="22112" y="153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四角形: 上の 2 つの角を丸める 449">
                <a:extLst>
                  <a:ext uri="{FF2B5EF4-FFF2-40B4-BE49-F238E27FC236}">
                    <a16:creationId xmlns:a16="http://schemas.microsoft.com/office/drawing/2014/main" id="{713FEE76-8C18-4B29-8733-703C01549401}"/>
                  </a:ext>
                </a:extLst>
              </p:cNvPr>
              <p:cNvSpPr/>
              <p:nvPr/>
            </p:nvSpPr>
            <p:spPr>
              <a:xfrm rot="16369122">
                <a:off x="3370530" y="377957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746E4099-C9A1-4AB4-8AE9-7D9171AEF781}"/>
                </a:ext>
              </a:extLst>
            </p:cNvPr>
            <p:cNvGrpSpPr/>
            <p:nvPr/>
          </p:nvGrpSpPr>
          <p:grpSpPr>
            <a:xfrm>
              <a:off x="3972538" y="4996163"/>
              <a:ext cx="677696" cy="185855"/>
              <a:chOff x="4048536" y="3904054"/>
              <a:chExt cx="677696" cy="185855"/>
            </a:xfrm>
          </p:grpSpPr>
          <p:sp>
            <p:nvSpPr>
              <p:cNvPr id="614" name="四角形: 上の 2 つの角を丸める 449">
                <a:extLst>
                  <a:ext uri="{FF2B5EF4-FFF2-40B4-BE49-F238E27FC236}">
                    <a16:creationId xmlns:a16="http://schemas.microsoft.com/office/drawing/2014/main" id="{FF39CA0E-5A98-4821-9043-5DF6F9304106}"/>
                  </a:ext>
                </a:extLst>
              </p:cNvPr>
              <p:cNvSpPr/>
              <p:nvPr/>
            </p:nvSpPr>
            <p:spPr>
              <a:xfrm rot="5400000">
                <a:off x="4289758" y="3662832"/>
                <a:ext cx="164296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  <a:gd name="connsiteX0" fmla="*/ 21643 w 160980"/>
                  <a:gd name="connsiteY0" fmla="*/ 0 h 648989"/>
                  <a:gd name="connsiteX1" fmla="*/ 91060 w 160980"/>
                  <a:gd name="connsiteY1" fmla="*/ 937 h 648989"/>
                  <a:gd name="connsiteX2" fmla="*/ 132667 w 160980"/>
                  <a:gd name="connsiteY2" fmla="*/ 31625 h 648989"/>
                  <a:gd name="connsiteX3" fmla="*/ 159078 w 160980"/>
                  <a:gd name="connsiteY3" fmla="*/ 333841 h 648989"/>
                  <a:gd name="connsiteX4" fmla="*/ 155978 w 160980"/>
                  <a:gd name="connsiteY4" fmla="*/ 616194 h 648989"/>
                  <a:gd name="connsiteX5" fmla="*/ 132667 w 160980"/>
                  <a:gd name="connsiteY5" fmla="*/ 646739 h 648989"/>
                  <a:gd name="connsiteX6" fmla="*/ 0 w 160980"/>
                  <a:gd name="connsiteY6" fmla="*/ 646739 h 648989"/>
                  <a:gd name="connsiteX7" fmla="*/ 18402 w 160980"/>
                  <a:gd name="connsiteY7" fmla="*/ 333615 h 648989"/>
                  <a:gd name="connsiteX8" fmla="*/ 0 w 160980"/>
                  <a:gd name="connsiteY8" fmla="*/ 31625 h 648989"/>
                  <a:gd name="connsiteX9" fmla="*/ 21643 w 160980"/>
                  <a:gd name="connsiteY9" fmla="*/ 0 h 648989"/>
                  <a:gd name="connsiteX0" fmla="*/ 21643 w 160980"/>
                  <a:gd name="connsiteY0" fmla="*/ 0 h 646739"/>
                  <a:gd name="connsiteX1" fmla="*/ 91060 w 160980"/>
                  <a:gd name="connsiteY1" fmla="*/ 937 h 646739"/>
                  <a:gd name="connsiteX2" fmla="*/ 132667 w 160980"/>
                  <a:gd name="connsiteY2" fmla="*/ 31625 h 646739"/>
                  <a:gd name="connsiteX3" fmla="*/ 159078 w 160980"/>
                  <a:gd name="connsiteY3" fmla="*/ 333841 h 646739"/>
                  <a:gd name="connsiteX4" fmla="*/ 155978 w 160980"/>
                  <a:gd name="connsiteY4" fmla="*/ 616194 h 646739"/>
                  <a:gd name="connsiteX5" fmla="*/ 132667 w 160980"/>
                  <a:gd name="connsiteY5" fmla="*/ 646739 h 646739"/>
                  <a:gd name="connsiteX6" fmla="*/ 0 w 160980"/>
                  <a:gd name="connsiteY6" fmla="*/ 646739 h 646739"/>
                  <a:gd name="connsiteX7" fmla="*/ 18402 w 160980"/>
                  <a:gd name="connsiteY7" fmla="*/ 333615 h 646739"/>
                  <a:gd name="connsiteX8" fmla="*/ 0 w 160980"/>
                  <a:gd name="connsiteY8" fmla="*/ 31625 h 646739"/>
                  <a:gd name="connsiteX9" fmla="*/ 21643 w 160980"/>
                  <a:gd name="connsiteY9" fmla="*/ 0 h 646739"/>
                  <a:gd name="connsiteX0" fmla="*/ 21643 w 160522"/>
                  <a:gd name="connsiteY0" fmla="*/ 0 h 646739"/>
                  <a:gd name="connsiteX1" fmla="*/ 91060 w 160522"/>
                  <a:gd name="connsiteY1" fmla="*/ 937 h 646739"/>
                  <a:gd name="connsiteX2" fmla="*/ 132667 w 160522"/>
                  <a:gd name="connsiteY2" fmla="*/ 31625 h 646739"/>
                  <a:gd name="connsiteX3" fmla="*/ 159078 w 160522"/>
                  <a:gd name="connsiteY3" fmla="*/ 333841 h 646739"/>
                  <a:gd name="connsiteX4" fmla="*/ 155978 w 160522"/>
                  <a:gd name="connsiteY4" fmla="*/ 616194 h 646739"/>
                  <a:gd name="connsiteX5" fmla="*/ 132667 w 160522"/>
                  <a:gd name="connsiteY5" fmla="*/ 646739 h 646739"/>
                  <a:gd name="connsiteX6" fmla="*/ 0 w 160522"/>
                  <a:gd name="connsiteY6" fmla="*/ 646739 h 646739"/>
                  <a:gd name="connsiteX7" fmla="*/ 18402 w 160522"/>
                  <a:gd name="connsiteY7" fmla="*/ 333615 h 646739"/>
                  <a:gd name="connsiteX8" fmla="*/ 0 w 160522"/>
                  <a:gd name="connsiteY8" fmla="*/ 31625 h 646739"/>
                  <a:gd name="connsiteX9" fmla="*/ 21643 w 160522"/>
                  <a:gd name="connsiteY9" fmla="*/ 0 h 646739"/>
                  <a:gd name="connsiteX0" fmla="*/ 21643 w 164296"/>
                  <a:gd name="connsiteY0" fmla="*/ 0 h 646739"/>
                  <a:gd name="connsiteX1" fmla="*/ 91060 w 164296"/>
                  <a:gd name="connsiteY1" fmla="*/ 937 h 646739"/>
                  <a:gd name="connsiteX2" fmla="*/ 132667 w 164296"/>
                  <a:gd name="connsiteY2" fmla="*/ 31625 h 646739"/>
                  <a:gd name="connsiteX3" fmla="*/ 159078 w 164296"/>
                  <a:gd name="connsiteY3" fmla="*/ 333841 h 646739"/>
                  <a:gd name="connsiteX4" fmla="*/ 163125 w 164296"/>
                  <a:gd name="connsiteY4" fmla="*/ 613813 h 646739"/>
                  <a:gd name="connsiteX5" fmla="*/ 132667 w 164296"/>
                  <a:gd name="connsiteY5" fmla="*/ 646739 h 646739"/>
                  <a:gd name="connsiteX6" fmla="*/ 0 w 164296"/>
                  <a:gd name="connsiteY6" fmla="*/ 646739 h 646739"/>
                  <a:gd name="connsiteX7" fmla="*/ 18402 w 164296"/>
                  <a:gd name="connsiteY7" fmla="*/ 333615 h 646739"/>
                  <a:gd name="connsiteX8" fmla="*/ 0 w 164296"/>
                  <a:gd name="connsiteY8" fmla="*/ 31625 h 646739"/>
                  <a:gd name="connsiteX9" fmla="*/ 21643 w 164296"/>
                  <a:gd name="connsiteY9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296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4002" y="236810"/>
                      <a:pt x="159078" y="333841"/>
                    </a:cubicBezTo>
                    <a:cubicBezTo>
                      <a:pt x="164154" y="430872"/>
                      <a:pt x="165149" y="575951"/>
                      <a:pt x="163125" y="613813"/>
                    </a:cubicBezTo>
                    <a:cubicBezTo>
                      <a:pt x="168251" y="618338"/>
                      <a:pt x="156282" y="641251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5" name="四角形: 上の 2 つの角を丸める 449">
                <a:extLst>
                  <a:ext uri="{FF2B5EF4-FFF2-40B4-BE49-F238E27FC236}">
                    <a16:creationId xmlns:a16="http://schemas.microsoft.com/office/drawing/2014/main" id="{D5AD3793-A3A6-4C14-978E-03F03735EC0F}"/>
                  </a:ext>
                </a:extLst>
              </p:cNvPr>
              <p:cNvSpPr/>
              <p:nvPr/>
            </p:nvSpPr>
            <p:spPr>
              <a:xfrm rot="5400000">
                <a:off x="4323031" y="368670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EB0AB270-AAAA-4588-AC23-0C0D849E49D4}"/>
                </a:ext>
              </a:extLst>
            </p:cNvPr>
            <p:cNvGrpSpPr/>
            <p:nvPr/>
          </p:nvGrpSpPr>
          <p:grpSpPr>
            <a:xfrm flipH="1">
              <a:off x="3187204" y="4945565"/>
              <a:ext cx="677696" cy="185855"/>
              <a:chOff x="4048536" y="3904054"/>
              <a:chExt cx="677696" cy="185855"/>
            </a:xfrm>
          </p:grpSpPr>
          <p:sp>
            <p:nvSpPr>
              <p:cNvPr id="612" name="四角形: 上の 2 つの角を丸める 449">
                <a:extLst>
                  <a:ext uri="{FF2B5EF4-FFF2-40B4-BE49-F238E27FC236}">
                    <a16:creationId xmlns:a16="http://schemas.microsoft.com/office/drawing/2014/main" id="{149533BB-C3D9-4686-B7F2-6EB8F2C06768}"/>
                  </a:ext>
                </a:extLst>
              </p:cNvPr>
              <p:cNvSpPr/>
              <p:nvPr/>
            </p:nvSpPr>
            <p:spPr>
              <a:xfrm rot="5400000">
                <a:off x="4289758" y="3662832"/>
                <a:ext cx="164296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  <a:gd name="connsiteX0" fmla="*/ 21643 w 160980"/>
                  <a:gd name="connsiteY0" fmla="*/ 0 h 648989"/>
                  <a:gd name="connsiteX1" fmla="*/ 91060 w 160980"/>
                  <a:gd name="connsiteY1" fmla="*/ 937 h 648989"/>
                  <a:gd name="connsiteX2" fmla="*/ 132667 w 160980"/>
                  <a:gd name="connsiteY2" fmla="*/ 31625 h 648989"/>
                  <a:gd name="connsiteX3" fmla="*/ 159078 w 160980"/>
                  <a:gd name="connsiteY3" fmla="*/ 333841 h 648989"/>
                  <a:gd name="connsiteX4" fmla="*/ 155978 w 160980"/>
                  <a:gd name="connsiteY4" fmla="*/ 616194 h 648989"/>
                  <a:gd name="connsiteX5" fmla="*/ 132667 w 160980"/>
                  <a:gd name="connsiteY5" fmla="*/ 646739 h 648989"/>
                  <a:gd name="connsiteX6" fmla="*/ 0 w 160980"/>
                  <a:gd name="connsiteY6" fmla="*/ 646739 h 648989"/>
                  <a:gd name="connsiteX7" fmla="*/ 18402 w 160980"/>
                  <a:gd name="connsiteY7" fmla="*/ 333615 h 648989"/>
                  <a:gd name="connsiteX8" fmla="*/ 0 w 160980"/>
                  <a:gd name="connsiteY8" fmla="*/ 31625 h 648989"/>
                  <a:gd name="connsiteX9" fmla="*/ 21643 w 160980"/>
                  <a:gd name="connsiteY9" fmla="*/ 0 h 648989"/>
                  <a:gd name="connsiteX0" fmla="*/ 21643 w 160980"/>
                  <a:gd name="connsiteY0" fmla="*/ 0 h 646739"/>
                  <a:gd name="connsiteX1" fmla="*/ 91060 w 160980"/>
                  <a:gd name="connsiteY1" fmla="*/ 937 h 646739"/>
                  <a:gd name="connsiteX2" fmla="*/ 132667 w 160980"/>
                  <a:gd name="connsiteY2" fmla="*/ 31625 h 646739"/>
                  <a:gd name="connsiteX3" fmla="*/ 159078 w 160980"/>
                  <a:gd name="connsiteY3" fmla="*/ 333841 h 646739"/>
                  <a:gd name="connsiteX4" fmla="*/ 155978 w 160980"/>
                  <a:gd name="connsiteY4" fmla="*/ 616194 h 646739"/>
                  <a:gd name="connsiteX5" fmla="*/ 132667 w 160980"/>
                  <a:gd name="connsiteY5" fmla="*/ 646739 h 646739"/>
                  <a:gd name="connsiteX6" fmla="*/ 0 w 160980"/>
                  <a:gd name="connsiteY6" fmla="*/ 646739 h 646739"/>
                  <a:gd name="connsiteX7" fmla="*/ 18402 w 160980"/>
                  <a:gd name="connsiteY7" fmla="*/ 333615 h 646739"/>
                  <a:gd name="connsiteX8" fmla="*/ 0 w 160980"/>
                  <a:gd name="connsiteY8" fmla="*/ 31625 h 646739"/>
                  <a:gd name="connsiteX9" fmla="*/ 21643 w 160980"/>
                  <a:gd name="connsiteY9" fmla="*/ 0 h 646739"/>
                  <a:gd name="connsiteX0" fmla="*/ 21643 w 160522"/>
                  <a:gd name="connsiteY0" fmla="*/ 0 h 646739"/>
                  <a:gd name="connsiteX1" fmla="*/ 91060 w 160522"/>
                  <a:gd name="connsiteY1" fmla="*/ 937 h 646739"/>
                  <a:gd name="connsiteX2" fmla="*/ 132667 w 160522"/>
                  <a:gd name="connsiteY2" fmla="*/ 31625 h 646739"/>
                  <a:gd name="connsiteX3" fmla="*/ 159078 w 160522"/>
                  <a:gd name="connsiteY3" fmla="*/ 333841 h 646739"/>
                  <a:gd name="connsiteX4" fmla="*/ 155978 w 160522"/>
                  <a:gd name="connsiteY4" fmla="*/ 616194 h 646739"/>
                  <a:gd name="connsiteX5" fmla="*/ 132667 w 160522"/>
                  <a:gd name="connsiteY5" fmla="*/ 646739 h 646739"/>
                  <a:gd name="connsiteX6" fmla="*/ 0 w 160522"/>
                  <a:gd name="connsiteY6" fmla="*/ 646739 h 646739"/>
                  <a:gd name="connsiteX7" fmla="*/ 18402 w 160522"/>
                  <a:gd name="connsiteY7" fmla="*/ 333615 h 646739"/>
                  <a:gd name="connsiteX8" fmla="*/ 0 w 160522"/>
                  <a:gd name="connsiteY8" fmla="*/ 31625 h 646739"/>
                  <a:gd name="connsiteX9" fmla="*/ 21643 w 160522"/>
                  <a:gd name="connsiteY9" fmla="*/ 0 h 646739"/>
                  <a:gd name="connsiteX0" fmla="*/ 21643 w 164296"/>
                  <a:gd name="connsiteY0" fmla="*/ 0 h 646739"/>
                  <a:gd name="connsiteX1" fmla="*/ 91060 w 164296"/>
                  <a:gd name="connsiteY1" fmla="*/ 937 h 646739"/>
                  <a:gd name="connsiteX2" fmla="*/ 132667 w 164296"/>
                  <a:gd name="connsiteY2" fmla="*/ 31625 h 646739"/>
                  <a:gd name="connsiteX3" fmla="*/ 159078 w 164296"/>
                  <a:gd name="connsiteY3" fmla="*/ 333841 h 646739"/>
                  <a:gd name="connsiteX4" fmla="*/ 163125 w 164296"/>
                  <a:gd name="connsiteY4" fmla="*/ 613813 h 646739"/>
                  <a:gd name="connsiteX5" fmla="*/ 132667 w 164296"/>
                  <a:gd name="connsiteY5" fmla="*/ 646739 h 646739"/>
                  <a:gd name="connsiteX6" fmla="*/ 0 w 164296"/>
                  <a:gd name="connsiteY6" fmla="*/ 646739 h 646739"/>
                  <a:gd name="connsiteX7" fmla="*/ 18402 w 164296"/>
                  <a:gd name="connsiteY7" fmla="*/ 333615 h 646739"/>
                  <a:gd name="connsiteX8" fmla="*/ 0 w 164296"/>
                  <a:gd name="connsiteY8" fmla="*/ 31625 h 646739"/>
                  <a:gd name="connsiteX9" fmla="*/ 21643 w 164296"/>
                  <a:gd name="connsiteY9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296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4002" y="236810"/>
                      <a:pt x="159078" y="333841"/>
                    </a:cubicBezTo>
                    <a:cubicBezTo>
                      <a:pt x="164154" y="430872"/>
                      <a:pt x="165149" y="575951"/>
                      <a:pt x="163125" y="613813"/>
                    </a:cubicBezTo>
                    <a:cubicBezTo>
                      <a:pt x="168251" y="618338"/>
                      <a:pt x="156282" y="641251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3" name="四角形: 上の 2 つの角を丸める 449">
                <a:extLst>
                  <a:ext uri="{FF2B5EF4-FFF2-40B4-BE49-F238E27FC236}">
                    <a16:creationId xmlns:a16="http://schemas.microsoft.com/office/drawing/2014/main" id="{1B8A8023-81F3-46D6-BD02-095E1F9EF1CC}"/>
                  </a:ext>
                </a:extLst>
              </p:cNvPr>
              <p:cNvSpPr/>
              <p:nvPr/>
            </p:nvSpPr>
            <p:spPr>
              <a:xfrm rot="5400000">
                <a:off x="4323031" y="368670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561CA410-A9F4-4EAB-9B47-B2BFB7A6E9C0}"/>
                </a:ext>
              </a:extLst>
            </p:cNvPr>
            <p:cNvGrpSpPr/>
            <p:nvPr/>
          </p:nvGrpSpPr>
          <p:grpSpPr>
            <a:xfrm flipH="1">
              <a:off x="3327886" y="5040698"/>
              <a:ext cx="649104" cy="199446"/>
              <a:chOff x="3126992" y="3983333"/>
              <a:chExt cx="649104" cy="199446"/>
            </a:xfrm>
          </p:grpSpPr>
          <p:sp>
            <p:nvSpPr>
              <p:cNvPr id="610" name="四角形: 上の 2 つの角を丸める 449">
                <a:extLst>
                  <a:ext uri="{FF2B5EF4-FFF2-40B4-BE49-F238E27FC236}">
                    <a16:creationId xmlns:a16="http://schemas.microsoft.com/office/drawing/2014/main" id="{2829CD90-7ED5-4FCC-8C36-9ED8083415FE}"/>
                  </a:ext>
                </a:extLst>
              </p:cNvPr>
              <p:cNvSpPr/>
              <p:nvPr/>
            </p:nvSpPr>
            <p:spPr>
              <a:xfrm rot="16369122">
                <a:off x="3377810" y="3744240"/>
                <a:ext cx="159194" cy="63737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194"/>
                  <a:gd name="connsiteY0" fmla="*/ 0 h 637226"/>
                  <a:gd name="connsiteX1" fmla="*/ 110555 w 159194"/>
                  <a:gd name="connsiteY1" fmla="*/ 0 h 637226"/>
                  <a:gd name="connsiteX2" fmla="*/ 142613 w 159194"/>
                  <a:gd name="connsiteY2" fmla="*/ 78841 h 637226"/>
                  <a:gd name="connsiteX3" fmla="*/ 159078 w 159194"/>
                  <a:gd name="connsiteY3" fmla="*/ 324328 h 637226"/>
                  <a:gd name="connsiteX4" fmla="*/ 132667 w 159194"/>
                  <a:gd name="connsiteY4" fmla="*/ 637226 h 637226"/>
                  <a:gd name="connsiteX5" fmla="*/ 0 w 159194"/>
                  <a:gd name="connsiteY5" fmla="*/ 637226 h 637226"/>
                  <a:gd name="connsiteX6" fmla="*/ 18402 w 159194"/>
                  <a:gd name="connsiteY6" fmla="*/ 324102 h 637226"/>
                  <a:gd name="connsiteX7" fmla="*/ 0 w 159194"/>
                  <a:gd name="connsiteY7" fmla="*/ 22112 h 637226"/>
                  <a:gd name="connsiteX8" fmla="*/ 22112 w 159194"/>
                  <a:gd name="connsiteY8" fmla="*/ 0 h 637226"/>
                  <a:gd name="connsiteX0" fmla="*/ 22112 w 159194"/>
                  <a:gd name="connsiteY0" fmla="*/ 153 h 637379"/>
                  <a:gd name="connsiteX1" fmla="*/ 65249 w 159194"/>
                  <a:gd name="connsiteY1" fmla="*/ 0 h 637379"/>
                  <a:gd name="connsiteX2" fmla="*/ 142613 w 159194"/>
                  <a:gd name="connsiteY2" fmla="*/ 78994 h 637379"/>
                  <a:gd name="connsiteX3" fmla="*/ 159078 w 159194"/>
                  <a:gd name="connsiteY3" fmla="*/ 324481 h 637379"/>
                  <a:gd name="connsiteX4" fmla="*/ 132667 w 159194"/>
                  <a:gd name="connsiteY4" fmla="*/ 637379 h 637379"/>
                  <a:gd name="connsiteX5" fmla="*/ 0 w 159194"/>
                  <a:gd name="connsiteY5" fmla="*/ 637379 h 637379"/>
                  <a:gd name="connsiteX6" fmla="*/ 18402 w 159194"/>
                  <a:gd name="connsiteY6" fmla="*/ 324255 h 637379"/>
                  <a:gd name="connsiteX7" fmla="*/ 0 w 159194"/>
                  <a:gd name="connsiteY7" fmla="*/ 22265 h 637379"/>
                  <a:gd name="connsiteX8" fmla="*/ 22112 w 159194"/>
                  <a:gd name="connsiteY8" fmla="*/ 153 h 63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94" h="637379">
                    <a:moveTo>
                      <a:pt x="22112" y="153"/>
                    </a:moveTo>
                    <a:lnTo>
                      <a:pt x="65249" y="0"/>
                    </a:lnTo>
                    <a:cubicBezTo>
                      <a:pt x="77461" y="0"/>
                      <a:pt x="142613" y="66782"/>
                      <a:pt x="142613" y="78994"/>
                    </a:cubicBezTo>
                    <a:cubicBezTo>
                      <a:pt x="144203" y="178498"/>
                      <a:pt x="160736" y="231417"/>
                      <a:pt x="159078" y="324481"/>
                    </a:cubicBezTo>
                    <a:cubicBezTo>
                      <a:pt x="157420" y="417545"/>
                      <a:pt x="153245" y="530116"/>
                      <a:pt x="132667" y="637379"/>
                    </a:cubicBezTo>
                    <a:lnTo>
                      <a:pt x="0" y="637379"/>
                    </a:lnTo>
                    <a:lnTo>
                      <a:pt x="18402" y="324255"/>
                    </a:lnTo>
                    <a:cubicBezTo>
                      <a:pt x="16761" y="174965"/>
                      <a:pt x="6134" y="122928"/>
                      <a:pt x="0" y="22265"/>
                    </a:cubicBezTo>
                    <a:cubicBezTo>
                      <a:pt x="0" y="10053"/>
                      <a:pt x="9900" y="153"/>
                      <a:pt x="22112" y="153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四角形: 上の 2 つの角を丸める 449">
                <a:extLst>
                  <a:ext uri="{FF2B5EF4-FFF2-40B4-BE49-F238E27FC236}">
                    <a16:creationId xmlns:a16="http://schemas.microsoft.com/office/drawing/2014/main" id="{443CAD5A-1E88-4447-877C-212B60324EB5}"/>
                  </a:ext>
                </a:extLst>
              </p:cNvPr>
              <p:cNvSpPr/>
              <p:nvPr/>
            </p:nvSpPr>
            <p:spPr>
              <a:xfrm rot="16369122">
                <a:off x="3370530" y="377957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4" name="グループ化 593">
              <a:extLst>
                <a:ext uri="{FF2B5EF4-FFF2-40B4-BE49-F238E27FC236}">
                  <a16:creationId xmlns:a16="http://schemas.microsoft.com/office/drawing/2014/main" id="{E90B2531-D6F7-44E5-92FF-97E847147750}"/>
                </a:ext>
              </a:extLst>
            </p:cNvPr>
            <p:cNvGrpSpPr/>
            <p:nvPr/>
          </p:nvGrpSpPr>
          <p:grpSpPr>
            <a:xfrm>
              <a:off x="3661951" y="5159654"/>
              <a:ext cx="649104" cy="199446"/>
              <a:chOff x="3126992" y="3983333"/>
              <a:chExt cx="649104" cy="199446"/>
            </a:xfrm>
          </p:grpSpPr>
          <p:sp>
            <p:nvSpPr>
              <p:cNvPr id="608" name="四角形: 上の 2 つの角を丸める 449">
                <a:extLst>
                  <a:ext uri="{FF2B5EF4-FFF2-40B4-BE49-F238E27FC236}">
                    <a16:creationId xmlns:a16="http://schemas.microsoft.com/office/drawing/2014/main" id="{034A6216-BFF8-439A-B80B-BD26A7F303D9}"/>
                  </a:ext>
                </a:extLst>
              </p:cNvPr>
              <p:cNvSpPr/>
              <p:nvPr/>
            </p:nvSpPr>
            <p:spPr>
              <a:xfrm rot="16369122">
                <a:off x="3377810" y="3744240"/>
                <a:ext cx="159194" cy="63737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194"/>
                  <a:gd name="connsiteY0" fmla="*/ 0 h 637226"/>
                  <a:gd name="connsiteX1" fmla="*/ 110555 w 159194"/>
                  <a:gd name="connsiteY1" fmla="*/ 0 h 637226"/>
                  <a:gd name="connsiteX2" fmla="*/ 142613 w 159194"/>
                  <a:gd name="connsiteY2" fmla="*/ 78841 h 637226"/>
                  <a:gd name="connsiteX3" fmla="*/ 159078 w 159194"/>
                  <a:gd name="connsiteY3" fmla="*/ 324328 h 637226"/>
                  <a:gd name="connsiteX4" fmla="*/ 132667 w 159194"/>
                  <a:gd name="connsiteY4" fmla="*/ 637226 h 637226"/>
                  <a:gd name="connsiteX5" fmla="*/ 0 w 159194"/>
                  <a:gd name="connsiteY5" fmla="*/ 637226 h 637226"/>
                  <a:gd name="connsiteX6" fmla="*/ 18402 w 159194"/>
                  <a:gd name="connsiteY6" fmla="*/ 324102 h 637226"/>
                  <a:gd name="connsiteX7" fmla="*/ 0 w 159194"/>
                  <a:gd name="connsiteY7" fmla="*/ 22112 h 637226"/>
                  <a:gd name="connsiteX8" fmla="*/ 22112 w 159194"/>
                  <a:gd name="connsiteY8" fmla="*/ 0 h 637226"/>
                  <a:gd name="connsiteX0" fmla="*/ 22112 w 159194"/>
                  <a:gd name="connsiteY0" fmla="*/ 153 h 637379"/>
                  <a:gd name="connsiteX1" fmla="*/ 65249 w 159194"/>
                  <a:gd name="connsiteY1" fmla="*/ 0 h 637379"/>
                  <a:gd name="connsiteX2" fmla="*/ 142613 w 159194"/>
                  <a:gd name="connsiteY2" fmla="*/ 78994 h 637379"/>
                  <a:gd name="connsiteX3" fmla="*/ 159078 w 159194"/>
                  <a:gd name="connsiteY3" fmla="*/ 324481 h 637379"/>
                  <a:gd name="connsiteX4" fmla="*/ 132667 w 159194"/>
                  <a:gd name="connsiteY4" fmla="*/ 637379 h 637379"/>
                  <a:gd name="connsiteX5" fmla="*/ 0 w 159194"/>
                  <a:gd name="connsiteY5" fmla="*/ 637379 h 637379"/>
                  <a:gd name="connsiteX6" fmla="*/ 18402 w 159194"/>
                  <a:gd name="connsiteY6" fmla="*/ 324255 h 637379"/>
                  <a:gd name="connsiteX7" fmla="*/ 0 w 159194"/>
                  <a:gd name="connsiteY7" fmla="*/ 22265 h 637379"/>
                  <a:gd name="connsiteX8" fmla="*/ 22112 w 159194"/>
                  <a:gd name="connsiteY8" fmla="*/ 153 h 63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94" h="637379">
                    <a:moveTo>
                      <a:pt x="22112" y="153"/>
                    </a:moveTo>
                    <a:lnTo>
                      <a:pt x="65249" y="0"/>
                    </a:lnTo>
                    <a:cubicBezTo>
                      <a:pt x="77461" y="0"/>
                      <a:pt x="142613" y="66782"/>
                      <a:pt x="142613" y="78994"/>
                    </a:cubicBezTo>
                    <a:cubicBezTo>
                      <a:pt x="144203" y="178498"/>
                      <a:pt x="160736" y="231417"/>
                      <a:pt x="159078" y="324481"/>
                    </a:cubicBezTo>
                    <a:cubicBezTo>
                      <a:pt x="157420" y="417545"/>
                      <a:pt x="153245" y="530116"/>
                      <a:pt x="132667" y="637379"/>
                    </a:cubicBezTo>
                    <a:lnTo>
                      <a:pt x="0" y="637379"/>
                    </a:lnTo>
                    <a:lnTo>
                      <a:pt x="18402" y="324255"/>
                    </a:lnTo>
                    <a:cubicBezTo>
                      <a:pt x="16761" y="174965"/>
                      <a:pt x="6134" y="122928"/>
                      <a:pt x="0" y="22265"/>
                    </a:cubicBezTo>
                    <a:cubicBezTo>
                      <a:pt x="0" y="10053"/>
                      <a:pt x="9900" y="153"/>
                      <a:pt x="22112" y="153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9" name="四角形: 上の 2 つの角を丸める 449">
                <a:extLst>
                  <a:ext uri="{FF2B5EF4-FFF2-40B4-BE49-F238E27FC236}">
                    <a16:creationId xmlns:a16="http://schemas.microsoft.com/office/drawing/2014/main" id="{14757C4E-55E5-4193-A29A-5817E7FB487F}"/>
                  </a:ext>
                </a:extLst>
              </p:cNvPr>
              <p:cNvSpPr/>
              <p:nvPr/>
            </p:nvSpPr>
            <p:spPr>
              <a:xfrm rot="16369122">
                <a:off x="3370530" y="377957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386E28E8-D31B-4AEF-B6A7-CCA1D552C89C}"/>
                </a:ext>
              </a:extLst>
            </p:cNvPr>
            <p:cNvGrpSpPr/>
            <p:nvPr/>
          </p:nvGrpSpPr>
          <p:grpSpPr>
            <a:xfrm flipH="1">
              <a:off x="3334363" y="4772325"/>
              <a:ext cx="677696" cy="185855"/>
              <a:chOff x="4048536" y="3904054"/>
              <a:chExt cx="677696" cy="185855"/>
            </a:xfrm>
          </p:grpSpPr>
          <p:sp>
            <p:nvSpPr>
              <p:cNvPr id="606" name="四角形: 上の 2 つの角を丸める 449">
                <a:extLst>
                  <a:ext uri="{FF2B5EF4-FFF2-40B4-BE49-F238E27FC236}">
                    <a16:creationId xmlns:a16="http://schemas.microsoft.com/office/drawing/2014/main" id="{C84FADC6-85E2-4223-B691-8D6CA076B410}"/>
                  </a:ext>
                </a:extLst>
              </p:cNvPr>
              <p:cNvSpPr/>
              <p:nvPr/>
            </p:nvSpPr>
            <p:spPr>
              <a:xfrm rot="5400000">
                <a:off x="4289758" y="3662832"/>
                <a:ext cx="164296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  <a:gd name="connsiteX0" fmla="*/ 21643 w 160980"/>
                  <a:gd name="connsiteY0" fmla="*/ 0 h 648989"/>
                  <a:gd name="connsiteX1" fmla="*/ 91060 w 160980"/>
                  <a:gd name="connsiteY1" fmla="*/ 937 h 648989"/>
                  <a:gd name="connsiteX2" fmla="*/ 132667 w 160980"/>
                  <a:gd name="connsiteY2" fmla="*/ 31625 h 648989"/>
                  <a:gd name="connsiteX3" fmla="*/ 159078 w 160980"/>
                  <a:gd name="connsiteY3" fmla="*/ 333841 h 648989"/>
                  <a:gd name="connsiteX4" fmla="*/ 155978 w 160980"/>
                  <a:gd name="connsiteY4" fmla="*/ 616194 h 648989"/>
                  <a:gd name="connsiteX5" fmla="*/ 132667 w 160980"/>
                  <a:gd name="connsiteY5" fmla="*/ 646739 h 648989"/>
                  <a:gd name="connsiteX6" fmla="*/ 0 w 160980"/>
                  <a:gd name="connsiteY6" fmla="*/ 646739 h 648989"/>
                  <a:gd name="connsiteX7" fmla="*/ 18402 w 160980"/>
                  <a:gd name="connsiteY7" fmla="*/ 333615 h 648989"/>
                  <a:gd name="connsiteX8" fmla="*/ 0 w 160980"/>
                  <a:gd name="connsiteY8" fmla="*/ 31625 h 648989"/>
                  <a:gd name="connsiteX9" fmla="*/ 21643 w 160980"/>
                  <a:gd name="connsiteY9" fmla="*/ 0 h 648989"/>
                  <a:gd name="connsiteX0" fmla="*/ 21643 w 160980"/>
                  <a:gd name="connsiteY0" fmla="*/ 0 h 646739"/>
                  <a:gd name="connsiteX1" fmla="*/ 91060 w 160980"/>
                  <a:gd name="connsiteY1" fmla="*/ 937 h 646739"/>
                  <a:gd name="connsiteX2" fmla="*/ 132667 w 160980"/>
                  <a:gd name="connsiteY2" fmla="*/ 31625 h 646739"/>
                  <a:gd name="connsiteX3" fmla="*/ 159078 w 160980"/>
                  <a:gd name="connsiteY3" fmla="*/ 333841 h 646739"/>
                  <a:gd name="connsiteX4" fmla="*/ 155978 w 160980"/>
                  <a:gd name="connsiteY4" fmla="*/ 616194 h 646739"/>
                  <a:gd name="connsiteX5" fmla="*/ 132667 w 160980"/>
                  <a:gd name="connsiteY5" fmla="*/ 646739 h 646739"/>
                  <a:gd name="connsiteX6" fmla="*/ 0 w 160980"/>
                  <a:gd name="connsiteY6" fmla="*/ 646739 h 646739"/>
                  <a:gd name="connsiteX7" fmla="*/ 18402 w 160980"/>
                  <a:gd name="connsiteY7" fmla="*/ 333615 h 646739"/>
                  <a:gd name="connsiteX8" fmla="*/ 0 w 160980"/>
                  <a:gd name="connsiteY8" fmla="*/ 31625 h 646739"/>
                  <a:gd name="connsiteX9" fmla="*/ 21643 w 160980"/>
                  <a:gd name="connsiteY9" fmla="*/ 0 h 646739"/>
                  <a:gd name="connsiteX0" fmla="*/ 21643 w 160522"/>
                  <a:gd name="connsiteY0" fmla="*/ 0 h 646739"/>
                  <a:gd name="connsiteX1" fmla="*/ 91060 w 160522"/>
                  <a:gd name="connsiteY1" fmla="*/ 937 h 646739"/>
                  <a:gd name="connsiteX2" fmla="*/ 132667 w 160522"/>
                  <a:gd name="connsiteY2" fmla="*/ 31625 h 646739"/>
                  <a:gd name="connsiteX3" fmla="*/ 159078 w 160522"/>
                  <a:gd name="connsiteY3" fmla="*/ 333841 h 646739"/>
                  <a:gd name="connsiteX4" fmla="*/ 155978 w 160522"/>
                  <a:gd name="connsiteY4" fmla="*/ 616194 h 646739"/>
                  <a:gd name="connsiteX5" fmla="*/ 132667 w 160522"/>
                  <a:gd name="connsiteY5" fmla="*/ 646739 h 646739"/>
                  <a:gd name="connsiteX6" fmla="*/ 0 w 160522"/>
                  <a:gd name="connsiteY6" fmla="*/ 646739 h 646739"/>
                  <a:gd name="connsiteX7" fmla="*/ 18402 w 160522"/>
                  <a:gd name="connsiteY7" fmla="*/ 333615 h 646739"/>
                  <a:gd name="connsiteX8" fmla="*/ 0 w 160522"/>
                  <a:gd name="connsiteY8" fmla="*/ 31625 h 646739"/>
                  <a:gd name="connsiteX9" fmla="*/ 21643 w 160522"/>
                  <a:gd name="connsiteY9" fmla="*/ 0 h 646739"/>
                  <a:gd name="connsiteX0" fmla="*/ 21643 w 164296"/>
                  <a:gd name="connsiteY0" fmla="*/ 0 h 646739"/>
                  <a:gd name="connsiteX1" fmla="*/ 91060 w 164296"/>
                  <a:gd name="connsiteY1" fmla="*/ 937 h 646739"/>
                  <a:gd name="connsiteX2" fmla="*/ 132667 w 164296"/>
                  <a:gd name="connsiteY2" fmla="*/ 31625 h 646739"/>
                  <a:gd name="connsiteX3" fmla="*/ 159078 w 164296"/>
                  <a:gd name="connsiteY3" fmla="*/ 333841 h 646739"/>
                  <a:gd name="connsiteX4" fmla="*/ 163125 w 164296"/>
                  <a:gd name="connsiteY4" fmla="*/ 613813 h 646739"/>
                  <a:gd name="connsiteX5" fmla="*/ 132667 w 164296"/>
                  <a:gd name="connsiteY5" fmla="*/ 646739 h 646739"/>
                  <a:gd name="connsiteX6" fmla="*/ 0 w 164296"/>
                  <a:gd name="connsiteY6" fmla="*/ 646739 h 646739"/>
                  <a:gd name="connsiteX7" fmla="*/ 18402 w 164296"/>
                  <a:gd name="connsiteY7" fmla="*/ 333615 h 646739"/>
                  <a:gd name="connsiteX8" fmla="*/ 0 w 164296"/>
                  <a:gd name="connsiteY8" fmla="*/ 31625 h 646739"/>
                  <a:gd name="connsiteX9" fmla="*/ 21643 w 164296"/>
                  <a:gd name="connsiteY9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296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4002" y="236810"/>
                      <a:pt x="159078" y="333841"/>
                    </a:cubicBezTo>
                    <a:cubicBezTo>
                      <a:pt x="164154" y="430872"/>
                      <a:pt x="165149" y="575951"/>
                      <a:pt x="163125" y="613813"/>
                    </a:cubicBezTo>
                    <a:cubicBezTo>
                      <a:pt x="168251" y="618338"/>
                      <a:pt x="156282" y="641251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7" name="四角形: 上の 2 つの角を丸める 449">
                <a:extLst>
                  <a:ext uri="{FF2B5EF4-FFF2-40B4-BE49-F238E27FC236}">
                    <a16:creationId xmlns:a16="http://schemas.microsoft.com/office/drawing/2014/main" id="{24324E40-54FB-48B1-8F12-B5D085F17523}"/>
                  </a:ext>
                </a:extLst>
              </p:cNvPr>
              <p:cNvSpPr/>
              <p:nvPr/>
            </p:nvSpPr>
            <p:spPr>
              <a:xfrm rot="5400000">
                <a:off x="4323031" y="368670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6" name="グループ化 595">
              <a:extLst>
                <a:ext uri="{FF2B5EF4-FFF2-40B4-BE49-F238E27FC236}">
                  <a16:creationId xmlns:a16="http://schemas.microsoft.com/office/drawing/2014/main" id="{E789E65C-AB70-44C2-A453-AE50EA7A6F7B}"/>
                </a:ext>
              </a:extLst>
            </p:cNvPr>
            <p:cNvGrpSpPr/>
            <p:nvPr/>
          </p:nvGrpSpPr>
          <p:grpSpPr>
            <a:xfrm>
              <a:off x="3790375" y="4839734"/>
              <a:ext cx="649104" cy="199446"/>
              <a:chOff x="3126992" y="3983333"/>
              <a:chExt cx="649104" cy="199446"/>
            </a:xfrm>
          </p:grpSpPr>
          <p:sp>
            <p:nvSpPr>
              <p:cNvPr id="604" name="四角形: 上の 2 つの角を丸める 449">
                <a:extLst>
                  <a:ext uri="{FF2B5EF4-FFF2-40B4-BE49-F238E27FC236}">
                    <a16:creationId xmlns:a16="http://schemas.microsoft.com/office/drawing/2014/main" id="{182A2B91-2F16-47BD-A9A4-FF11905222EA}"/>
                  </a:ext>
                </a:extLst>
              </p:cNvPr>
              <p:cNvSpPr/>
              <p:nvPr/>
            </p:nvSpPr>
            <p:spPr>
              <a:xfrm rot="16369122">
                <a:off x="3377810" y="3744240"/>
                <a:ext cx="159194" cy="63737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194"/>
                  <a:gd name="connsiteY0" fmla="*/ 0 h 637226"/>
                  <a:gd name="connsiteX1" fmla="*/ 110555 w 159194"/>
                  <a:gd name="connsiteY1" fmla="*/ 0 h 637226"/>
                  <a:gd name="connsiteX2" fmla="*/ 142613 w 159194"/>
                  <a:gd name="connsiteY2" fmla="*/ 78841 h 637226"/>
                  <a:gd name="connsiteX3" fmla="*/ 159078 w 159194"/>
                  <a:gd name="connsiteY3" fmla="*/ 324328 h 637226"/>
                  <a:gd name="connsiteX4" fmla="*/ 132667 w 159194"/>
                  <a:gd name="connsiteY4" fmla="*/ 637226 h 637226"/>
                  <a:gd name="connsiteX5" fmla="*/ 0 w 159194"/>
                  <a:gd name="connsiteY5" fmla="*/ 637226 h 637226"/>
                  <a:gd name="connsiteX6" fmla="*/ 18402 w 159194"/>
                  <a:gd name="connsiteY6" fmla="*/ 324102 h 637226"/>
                  <a:gd name="connsiteX7" fmla="*/ 0 w 159194"/>
                  <a:gd name="connsiteY7" fmla="*/ 22112 h 637226"/>
                  <a:gd name="connsiteX8" fmla="*/ 22112 w 159194"/>
                  <a:gd name="connsiteY8" fmla="*/ 0 h 637226"/>
                  <a:gd name="connsiteX0" fmla="*/ 22112 w 159194"/>
                  <a:gd name="connsiteY0" fmla="*/ 153 h 637379"/>
                  <a:gd name="connsiteX1" fmla="*/ 65249 w 159194"/>
                  <a:gd name="connsiteY1" fmla="*/ 0 h 637379"/>
                  <a:gd name="connsiteX2" fmla="*/ 142613 w 159194"/>
                  <a:gd name="connsiteY2" fmla="*/ 78994 h 637379"/>
                  <a:gd name="connsiteX3" fmla="*/ 159078 w 159194"/>
                  <a:gd name="connsiteY3" fmla="*/ 324481 h 637379"/>
                  <a:gd name="connsiteX4" fmla="*/ 132667 w 159194"/>
                  <a:gd name="connsiteY4" fmla="*/ 637379 h 637379"/>
                  <a:gd name="connsiteX5" fmla="*/ 0 w 159194"/>
                  <a:gd name="connsiteY5" fmla="*/ 637379 h 637379"/>
                  <a:gd name="connsiteX6" fmla="*/ 18402 w 159194"/>
                  <a:gd name="connsiteY6" fmla="*/ 324255 h 637379"/>
                  <a:gd name="connsiteX7" fmla="*/ 0 w 159194"/>
                  <a:gd name="connsiteY7" fmla="*/ 22265 h 637379"/>
                  <a:gd name="connsiteX8" fmla="*/ 22112 w 159194"/>
                  <a:gd name="connsiteY8" fmla="*/ 153 h 63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94" h="637379">
                    <a:moveTo>
                      <a:pt x="22112" y="153"/>
                    </a:moveTo>
                    <a:lnTo>
                      <a:pt x="65249" y="0"/>
                    </a:lnTo>
                    <a:cubicBezTo>
                      <a:pt x="77461" y="0"/>
                      <a:pt x="142613" y="66782"/>
                      <a:pt x="142613" y="78994"/>
                    </a:cubicBezTo>
                    <a:cubicBezTo>
                      <a:pt x="144203" y="178498"/>
                      <a:pt x="160736" y="231417"/>
                      <a:pt x="159078" y="324481"/>
                    </a:cubicBezTo>
                    <a:cubicBezTo>
                      <a:pt x="157420" y="417545"/>
                      <a:pt x="153245" y="530116"/>
                      <a:pt x="132667" y="637379"/>
                    </a:cubicBezTo>
                    <a:lnTo>
                      <a:pt x="0" y="637379"/>
                    </a:lnTo>
                    <a:lnTo>
                      <a:pt x="18402" y="324255"/>
                    </a:lnTo>
                    <a:cubicBezTo>
                      <a:pt x="16761" y="174965"/>
                      <a:pt x="6134" y="122928"/>
                      <a:pt x="0" y="22265"/>
                    </a:cubicBezTo>
                    <a:cubicBezTo>
                      <a:pt x="0" y="10053"/>
                      <a:pt x="9900" y="153"/>
                      <a:pt x="22112" y="153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5" name="四角形: 上の 2 つの角を丸める 449">
                <a:extLst>
                  <a:ext uri="{FF2B5EF4-FFF2-40B4-BE49-F238E27FC236}">
                    <a16:creationId xmlns:a16="http://schemas.microsoft.com/office/drawing/2014/main" id="{61210AD9-2C97-4E48-BB1F-9959BA3E2B00}"/>
                  </a:ext>
                </a:extLst>
              </p:cNvPr>
              <p:cNvSpPr/>
              <p:nvPr/>
            </p:nvSpPr>
            <p:spPr>
              <a:xfrm rot="16369122">
                <a:off x="3370530" y="377957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DDDAE433-30B6-445A-A884-D34B5418541C}"/>
                </a:ext>
              </a:extLst>
            </p:cNvPr>
            <p:cNvSpPr/>
            <p:nvPr/>
          </p:nvSpPr>
          <p:spPr>
            <a:xfrm rot="2352621">
              <a:off x="4099180" y="4734403"/>
              <a:ext cx="335992" cy="255455"/>
            </a:xfrm>
            <a:custGeom>
              <a:avLst/>
              <a:gdLst>
                <a:gd name="connsiteX0" fmla="*/ 820657 w 1118424"/>
                <a:gd name="connsiteY0" fmla="*/ 519 h 850339"/>
                <a:gd name="connsiteX1" fmla="*/ 1118424 w 1118424"/>
                <a:gd name="connsiteY1" fmla="*/ 43373 h 850339"/>
                <a:gd name="connsiteX2" fmla="*/ 1091969 w 1118424"/>
                <a:gd name="connsiteY2" fmla="*/ 123004 h 850339"/>
                <a:gd name="connsiteX3" fmla="*/ 401887 w 1118424"/>
                <a:gd name="connsiteY3" fmla="*/ 228809 h 850339"/>
                <a:gd name="connsiteX4" fmla="*/ 83911 w 1118424"/>
                <a:gd name="connsiteY4" fmla="*/ 850339 h 850339"/>
                <a:gd name="connsiteX5" fmla="*/ 0 w 1118424"/>
                <a:gd name="connsiteY5" fmla="*/ 850338 h 850339"/>
                <a:gd name="connsiteX6" fmla="*/ 352789 w 1118424"/>
                <a:gd name="connsiteY6" fmla="*/ 160761 h 850339"/>
                <a:gd name="connsiteX7" fmla="*/ 820657 w 1118424"/>
                <a:gd name="connsiteY7" fmla="*/ 519 h 85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8424" h="850339">
                  <a:moveTo>
                    <a:pt x="820657" y="519"/>
                  </a:moveTo>
                  <a:cubicBezTo>
                    <a:pt x="920386" y="-2970"/>
                    <a:pt x="1021205" y="11075"/>
                    <a:pt x="1118424" y="43373"/>
                  </a:cubicBezTo>
                  <a:lnTo>
                    <a:pt x="1091969" y="123004"/>
                  </a:lnTo>
                  <a:cubicBezTo>
                    <a:pt x="858301" y="45374"/>
                    <a:pt x="601564" y="84738"/>
                    <a:pt x="401887" y="228809"/>
                  </a:cubicBezTo>
                  <a:cubicBezTo>
                    <a:pt x="202210" y="372880"/>
                    <a:pt x="83911" y="604112"/>
                    <a:pt x="83911" y="850339"/>
                  </a:cubicBezTo>
                  <a:lnTo>
                    <a:pt x="0" y="850338"/>
                  </a:lnTo>
                  <a:cubicBezTo>
                    <a:pt x="0" y="577154"/>
                    <a:pt x="131251" y="320605"/>
                    <a:pt x="352789" y="160761"/>
                  </a:cubicBezTo>
                  <a:cubicBezTo>
                    <a:pt x="491250" y="60859"/>
                    <a:pt x="654441" y="6335"/>
                    <a:pt x="820657" y="519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98" name="グループ化 597">
              <a:extLst>
                <a:ext uri="{FF2B5EF4-FFF2-40B4-BE49-F238E27FC236}">
                  <a16:creationId xmlns:a16="http://schemas.microsoft.com/office/drawing/2014/main" id="{81DE9BCF-6BCF-4A7C-BE4D-5AB17F371F1A}"/>
                </a:ext>
              </a:extLst>
            </p:cNvPr>
            <p:cNvGrpSpPr/>
            <p:nvPr/>
          </p:nvGrpSpPr>
          <p:grpSpPr>
            <a:xfrm>
              <a:off x="3776118" y="4840721"/>
              <a:ext cx="649104" cy="199446"/>
              <a:chOff x="3126992" y="3983333"/>
              <a:chExt cx="649104" cy="199446"/>
            </a:xfrm>
          </p:grpSpPr>
          <p:sp>
            <p:nvSpPr>
              <p:cNvPr id="602" name="四角形: 上の 2 つの角を丸める 449">
                <a:extLst>
                  <a:ext uri="{FF2B5EF4-FFF2-40B4-BE49-F238E27FC236}">
                    <a16:creationId xmlns:a16="http://schemas.microsoft.com/office/drawing/2014/main" id="{31971AD3-F197-4C8B-8437-C4CE0CF0A572}"/>
                  </a:ext>
                </a:extLst>
              </p:cNvPr>
              <p:cNvSpPr/>
              <p:nvPr/>
            </p:nvSpPr>
            <p:spPr>
              <a:xfrm rot="16369122">
                <a:off x="3377810" y="3744240"/>
                <a:ext cx="159194" cy="63737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194"/>
                  <a:gd name="connsiteY0" fmla="*/ 0 h 637226"/>
                  <a:gd name="connsiteX1" fmla="*/ 110555 w 159194"/>
                  <a:gd name="connsiteY1" fmla="*/ 0 h 637226"/>
                  <a:gd name="connsiteX2" fmla="*/ 142613 w 159194"/>
                  <a:gd name="connsiteY2" fmla="*/ 78841 h 637226"/>
                  <a:gd name="connsiteX3" fmla="*/ 159078 w 159194"/>
                  <a:gd name="connsiteY3" fmla="*/ 324328 h 637226"/>
                  <a:gd name="connsiteX4" fmla="*/ 132667 w 159194"/>
                  <a:gd name="connsiteY4" fmla="*/ 637226 h 637226"/>
                  <a:gd name="connsiteX5" fmla="*/ 0 w 159194"/>
                  <a:gd name="connsiteY5" fmla="*/ 637226 h 637226"/>
                  <a:gd name="connsiteX6" fmla="*/ 18402 w 159194"/>
                  <a:gd name="connsiteY6" fmla="*/ 324102 h 637226"/>
                  <a:gd name="connsiteX7" fmla="*/ 0 w 159194"/>
                  <a:gd name="connsiteY7" fmla="*/ 22112 h 637226"/>
                  <a:gd name="connsiteX8" fmla="*/ 22112 w 159194"/>
                  <a:gd name="connsiteY8" fmla="*/ 0 h 637226"/>
                  <a:gd name="connsiteX0" fmla="*/ 22112 w 159194"/>
                  <a:gd name="connsiteY0" fmla="*/ 153 h 637379"/>
                  <a:gd name="connsiteX1" fmla="*/ 65249 w 159194"/>
                  <a:gd name="connsiteY1" fmla="*/ 0 h 637379"/>
                  <a:gd name="connsiteX2" fmla="*/ 142613 w 159194"/>
                  <a:gd name="connsiteY2" fmla="*/ 78994 h 637379"/>
                  <a:gd name="connsiteX3" fmla="*/ 159078 w 159194"/>
                  <a:gd name="connsiteY3" fmla="*/ 324481 h 637379"/>
                  <a:gd name="connsiteX4" fmla="*/ 132667 w 159194"/>
                  <a:gd name="connsiteY4" fmla="*/ 637379 h 637379"/>
                  <a:gd name="connsiteX5" fmla="*/ 0 w 159194"/>
                  <a:gd name="connsiteY5" fmla="*/ 637379 h 637379"/>
                  <a:gd name="connsiteX6" fmla="*/ 18402 w 159194"/>
                  <a:gd name="connsiteY6" fmla="*/ 324255 h 637379"/>
                  <a:gd name="connsiteX7" fmla="*/ 0 w 159194"/>
                  <a:gd name="connsiteY7" fmla="*/ 22265 h 637379"/>
                  <a:gd name="connsiteX8" fmla="*/ 22112 w 159194"/>
                  <a:gd name="connsiteY8" fmla="*/ 153 h 63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94" h="637379">
                    <a:moveTo>
                      <a:pt x="22112" y="153"/>
                    </a:moveTo>
                    <a:lnTo>
                      <a:pt x="65249" y="0"/>
                    </a:lnTo>
                    <a:cubicBezTo>
                      <a:pt x="77461" y="0"/>
                      <a:pt x="142613" y="66782"/>
                      <a:pt x="142613" y="78994"/>
                    </a:cubicBezTo>
                    <a:cubicBezTo>
                      <a:pt x="144203" y="178498"/>
                      <a:pt x="160736" y="231417"/>
                      <a:pt x="159078" y="324481"/>
                    </a:cubicBezTo>
                    <a:cubicBezTo>
                      <a:pt x="157420" y="417545"/>
                      <a:pt x="153245" y="530116"/>
                      <a:pt x="132667" y="637379"/>
                    </a:cubicBezTo>
                    <a:lnTo>
                      <a:pt x="0" y="637379"/>
                    </a:lnTo>
                    <a:lnTo>
                      <a:pt x="18402" y="324255"/>
                    </a:lnTo>
                    <a:cubicBezTo>
                      <a:pt x="16761" y="174965"/>
                      <a:pt x="6134" y="122928"/>
                      <a:pt x="0" y="22265"/>
                    </a:cubicBezTo>
                    <a:cubicBezTo>
                      <a:pt x="0" y="10053"/>
                      <a:pt x="9900" y="153"/>
                      <a:pt x="22112" y="153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3" name="四角形: 上の 2 つの角を丸める 449">
                <a:extLst>
                  <a:ext uri="{FF2B5EF4-FFF2-40B4-BE49-F238E27FC236}">
                    <a16:creationId xmlns:a16="http://schemas.microsoft.com/office/drawing/2014/main" id="{0EFB01D8-E438-4296-A307-0449CD129E14}"/>
                  </a:ext>
                </a:extLst>
              </p:cNvPr>
              <p:cNvSpPr/>
              <p:nvPr/>
            </p:nvSpPr>
            <p:spPr>
              <a:xfrm rot="16369122">
                <a:off x="3370530" y="3779578"/>
                <a:ext cx="159663" cy="646739"/>
              </a:xfrm>
              <a:custGeom>
                <a:avLst/>
                <a:gdLst>
                  <a:gd name="connsiteX0" fmla="*/ 22112 w 132667"/>
                  <a:gd name="connsiteY0" fmla="*/ 0 h 637226"/>
                  <a:gd name="connsiteX1" fmla="*/ 110555 w 132667"/>
                  <a:gd name="connsiteY1" fmla="*/ 0 h 637226"/>
                  <a:gd name="connsiteX2" fmla="*/ 132667 w 132667"/>
                  <a:gd name="connsiteY2" fmla="*/ 22112 h 637226"/>
                  <a:gd name="connsiteX3" fmla="*/ 132667 w 132667"/>
                  <a:gd name="connsiteY3" fmla="*/ 637226 h 637226"/>
                  <a:gd name="connsiteX4" fmla="*/ 132667 w 132667"/>
                  <a:gd name="connsiteY4" fmla="*/ 637226 h 637226"/>
                  <a:gd name="connsiteX5" fmla="*/ 0 w 132667"/>
                  <a:gd name="connsiteY5" fmla="*/ 637226 h 637226"/>
                  <a:gd name="connsiteX6" fmla="*/ 0 w 132667"/>
                  <a:gd name="connsiteY6" fmla="*/ 637226 h 637226"/>
                  <a:gd name="connsiteX7" fmla="*/ 0 w 132667"/>
                  <a:gd name="connsiteY7" fmla="*/ 22112 h 637226"/>
                  <a:gd name="connsiteX8" fmla="*/ 22112 w 132667"/>
                  <a:gd name="connsiteY8" fmla="*/ 0 h 637226"/>
                  <a:gd name="connsiteX0" fmla="*/ 22112 w 159078"/>
                  <a:gd name="connsiteY0" fmla="*/ 0 h 637226"/>
                  <a:gd name="connsiteX1" fmla="*/ 110555 w 159078"/>
                  <a:gd name="connsiteY1" fmla="*/ 0 h 637226"/>
                  <a:gd name="connsiteX2" fmla="*/ 132667 w 159078"/>
                  <a:gd name="connsiteY2" fmla="*/ 22112 h 637226"/>
                  <a:gd name="connsiteX3" fmla="*/ 159078 w 159078"/>
                  <a:gd name="connsiteY3" fmla="*/ 324328 h 637226"/>
                  <a:gd name="connsiteX4" fmla="*/ 132667 w 159078"/>
                  <a:gd name="connsiteY4" fmla="*/ 637226 h 637226"/>
                  <a:gd name="connsiteX5" fmla="*/ 132667 w 159078"/>
                  <a:gd name="connsiteY5" fmla="*/ 637226 h 637226"/>
                  <a:gd name="connsiteX6" fmla="*/ 0 w 159078"/>
                  <a:gd name="connsiteY6" fmla="*/ 637226 h 637226"/>
                  <a:gd name="connsiteX7" fmla="*/ 0 w 159078"/>
                  <a:gd name="connsiteY7" fmla="*/ 637226 h 637226"/>
                  <a:gd name="connsiteX8" fmla="*/ 0 w 159078"/>
                  <a:gd name="connsiteY8" fmla="*/ 22112 h 637226"/>
                  <a:gd name="connsiteX9" fmla="*/ 22112 w 159078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0 w 159382"/>
                  <a:gd name="connsiteY8" fmla="*/ 22112 h 637226"/>
                  <a:gd name="connsiteX9" fmla="*/ 22112 w 159382"/>
                  <a:gd name="connsiteY9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382"/>
                  <a:gd name="connsiteY0" fmla="*/ 0 h 637226"/>
                  <a:gd name="connsiteX1" fmla="*/ 110555 w 159382"/>
                  <a:gd name="connsiteY1" fmla="*/ 0 h 637226"/>
                  <a:gd name="connsiteX2" fmla="*/ 132667 w 159382"/>
                  <a:gd name="connsiteY2" fmla="*/ 22112 h 637226"/>
                  <a:gd name="connsiteX3" fmla="*/ 159078 w 159382"/>
                  <a:gd name="connsiteY3" fmla="*/ 324328 h 637226"/>
                  <a:gd name="connsiteX4" fmla="*/ 132667 w 159382"/>
                  <a:gd name="connsiteY4" fmla="*/ 637226 h 637226"/>
                  <a:gd name="connsiteX5" fmla="*/ 132667 w 159382"/>
                  <a:gd name="connsiteY5" fmla="*/ 637226 h 637226"/>
                  <a:gd name="connsiteX6" fmla="*/ 0 w 159382"/>
                  <a:gd name="connsiteY6" fmla="*/ 637226 h 637226"/>
                  <a:gd name="connsiteX7" fmla="*/ 0 w 159382"/>
                  <a:gd name="connsiteY7" fmla="*/ 637226 h 637226"/>
                  <a:gd name="connsiteX8" fmla="*/ 18402 w 159382"/>
                  <a:gd name="connsiteY8" fmla="*/ 324102 h 637226"/>
                  <a:gd name="connsiteX9" fmla="*/ 0 w 159382"/>
                  <a:gd name="connsiteY9" fmla="*/ 22112 h 637226"/>
                  <a:gd name="connsiteX10" fmla="*/ 22112 w 159382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132667 w 159663"/>
                  <a:gd name="connsiteY5" fmla="*/ 637226 h 637226"/>
                  <a:gd name="connsiteX6" fmla="*/ 0 w 159663"/>
                  <a:gd name="connsiteY6" fmla="*/ 637226 h 637226"/>
                  <a:gd name="connsiteX7" fmla="*/ 0 w 159663"/>
                  <a:gd name="connsiteY7" fmla="*/ 637226 h 637226"/>
                  <a:gd name="connsiteX8" fmla="*/ 18402 w 159663"/>
                  <a:gd name="connsiteY8" fmla="*/ 324102 h 637226"/>
                  <a:gd name="connsiteX9" fmla="*/ 0 w 159663"/>
                  <a:gd name="connsiteY9" fmla="*/ 22112 h 637226"/>
                  <a:gd name="connsiteX10" fmla="*/ 22112 w 159663"/>
                  <a:gd name="connsiteY10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0 w 159663"/>
                  <a:gd name="connsiteY6" fmla="*/ 637226 h 637226"/>
                  <a:gd name="connsiteX7" fmla="*/ 18402 w 159663"/>
                  <a:gd name="connsiteY7" fmla="*/ 324102 h 637226"/>
                  <a:gd name="connsiteX8" fmla="*/ 0 w 159663"/>
                  <a:gd name="connsiteY8" fmla="*/ 22112 h 637226"/>
                  <a:gd name="connsiteX9" fmla="*/ 22112 w 159663"/>
                  <a:gd name="connsiteY9" fmla="*/ 0 h 637226"/>
                  <a:gd name="connsiteX0" fmla="*/ 22112 w 159663"/>
                  <a:gd name="connsiteY0" fmla="*/ 0 h 637226"/>
                  <a:gd name="connsiteX1" fmla="*/ 110555 w 159663"/>
                  <a:gd name="connsiteY1" fmla="*/ 0 h 637226"/>
                  <a:gd name="connsiteX2" fmla="*/ 132667 w 159663"/>
                  <a:gd name="connsiteY2" fmla="*/ 22112 h 637226"/>
                  <a:gd name="connsiteX3" fmla="*/ 159078 w 159663"/>
                  <a:gd name="connsiteY3" fmla="*/ 324328 h 637226"/>
                  <a:gd name="connsiteX4" fmla="*/ 132667 w 159663"/>
                  <a:gd name="connsiteY4" fmla="*/ 637226 h 637226"/>
                  <a:gd name="connsiteX5" fmla="*/ 0 w 159663"/>
                  <a:gd name="connsiteY5" fmla="*/ 637226 h 637226"/>
                  <a:gd name="connsiteX6" fmla="*/ 18402 w 159663"/>
                  <a:gd name="connsiteY6" fmla="*/ 324102 h 637226"/>
                  <a:gd name="connsiteX7" fmla="*/ 0 w 159663"/>
                  <a:gd name="connsiteY7" fmla="*/ 22112 h 637226"/>
                  <a:gd name="connsiteX8" fmla="*/ 22112 w 159663"/>
                  <a:gd name="connsiteY8" fmla="*/ 0 h 637226"/>
                  <a:gd name="connsiteX0" fmla="*/ 22112 w 159663"/>
                  <a:gd name="connsiteY0" fmla="*/ 8576 h 645802"/>
                  <a:gd name="connsiteX1" fmla="*/ 91060 w 159663"/>
                  <a:gd name="connsiteY1" fmla="*/ 0 h 645802"/>
                  <a:gd name="connsiteX2" fmla="*/ 132667 w 159663"/>
                  <a:gd name="connsiteY2" fmla="*/ 30688 h 645802"/>
                  <a:gd name="connsiteX3" fmla="*/ 159078 w 159663"/>
                  <a:gd name="connsiteY3" fmla="*/ 332904 h 645802"/>
                  <a:gd name="connsiteX4" fmla="*/ 132667 w 159663"/>
                  <a:gd name="connsiteY4" fmla="*/ 645802 h 645802"/>
                  <a:gd name="connsiteX5" fmla="*/ 0 w 159663"/>
                  <a:gd name="connsiteY5" fmla="*/ 645802 h 645802"/>
                  <a:gd name="connsiteX6" fmla="*/ 18402 w 159663"/>
                  <a:gd name="connsiteY6" fmla="*/ 332678 h 645802"/>
                  <a:gd name="connsiteX7" fmla="*/ 0 w 159663"/>
                  <a:gd name="connsiteY7" fmla="*/ 30688 h 645802"/>
                  <a:gd name="connsiteX8" fmla="*/ 22112 w 159663"/>
                  <a:gd name="connsiteY8" fmla="*/ 8576 h 645802"/>
                  <a:gd name="connsiteX0" fmla="*/ 21643 w 159663"/>
                  <a:gd name="connsiteY0" fmla="*/ 0 h 646739"/>
                  <a:gd name="connsiteX1" fmla="*/ 91060 w 159663"/>
                  <a:gd name="connsiteY1" fmla="*/ 937 h 646739"/>
                  <a:gd name="connsiteX2" fmla="*/ 132667 w 159663"/>
                  <a:gd name="connsiteY2" fmla="*/ 31625 h 646739"/>
                  <a:gd name="connsiteX3" fmla="*/ 159078 w 159663"/>
                  <a:gd name="connsiteY3" fmla="*/ 333841 h 646739"/>
                  <a:gd name="connsiteX4" fmla="*/ 132667 w 159663"/>
                  <a:gd name="connsiteY4" fmla="*/ 646739 h 646739"/>
                  <a:gd name="connsiteX5" fmla="*/ 0 w 159663"/>
                  <a:gd name="connsiteY5" fmla="*/ 646739 h 646739"/>
                  <a:gd name="connsiteX6" fmla="*/ 18402 w 159663"/>
                  <a:gd name="connsiteY6" fmla="*/ 333615 h 646739"/>
                  <a:gd name="connsiteX7" fmla="*/ 0 w 159663"/>
                  <a:gd name="connsiteY7" fmla="*/ 31625 h 646739"/>
                  <a:gd name="connsiteX8" fmla="*/ 21643 w 159663"/>
                  <a:gd name="connsiteY8" fmla="*/ 0 h 646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" h="646739">
                    <a:moveTo>
                      <a:pt x="21643" y="0"/>
                    </a:moveTo>
                    <a:lnTo>
                      <a:pt x="91060" y="937"/>
                    </a:lnTo>
                    <a:cubicBezTo>
                      <a:pt x="103272" y="937"/>
                      <a:pt x="132667" y="19413"/>
                      <a:pt x="132667" y="31625"/>
                    </a:cubicBezTo>
                    <a:cubicBezTo>
                      <a:pt x="134257" y="131129"/>
                      <a:pt x="156027" y="182443"/>
                      <a:pt x="159078" y="333841"/>
                    </a:cubicBezTo>
                    <a:cubicBezTo>
                      <a:pt x="162129" y="485239"/>
                      <a:pt x="153245" y="539476"/>
                      <a:pt x="132667" y="646739"/>
                    </a:cubicBezTo>
                    <a:lnTo>
                      <a:pt x="0" y="646739"/>
                    </a:lnTo>
                    <a:lnTo>
                      <a:pt x="18402" y="333615"/>
                    </a:lnTo>
                    <a:cubicBezTo>
                      <a:pt x="16761" y="184325"/>
                      <a:pt x="6134" y="132288"/>
                      <a:pt x="0" y="31625"/>
                    </a:cubicBezTo>
                    <a:cubicBezTo>
                      <a:pt x="0" y="19413"/>
                      <a:pt x="9431" y="0"/>
                      <a:pt x="216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99" name="フリーフォーム: 図形 598">
              <a:extLst>
                <a:ext uri="{FF2B5EF4-FFF2-40B4-BE49-F238E27FC236}">
                  <a16:creationId xmlns:a16="http://schemas.microsoft.com/office/drawing/2014/main" id="{24189718-0D6E-440F-AAD2-92C3D680D553}"/>
                </a:ext>
              </a:extLst>
            </p:cNvPr>
            <p:cNvSpPr/>
            <p:nvPr/>
          </p:nvSpPr>
          <p:spPr>
            <a:xfrm rot="2352621">
              <a:off x="3646742" y="5105879"/>
              <a:ext cx="335992" cy="255455"/>
            </a:xfrm>
            <a:custGeom>
              <a:avLst/>
              <a:gdLst>
                <a:gd name="connsiteX0" fmla="*/ 820657 w 1118424"/>
                <a:gd name="connsiteY0" fmla="*/ 519 h 850339"/>
                <a:gd name="connsiteX1" fmla="*/ 1118424 w 1118424"/>
                <a:gd name="connsiteY1" fmla="*/ 43373 h 850339"/>
                <a:gd name="connsiteX2" fmla="*/ 1091969 w 1118424"/>
                <a:gd name="connsiteY2" fmla="*/ 123004 h 850339"/>
                <a:gd name="connsiteX3" fmla="*/ 401887 w 1118424"/>
                <a:gd name="connsiteY3" fmla="*/ 228809 h 850339"/>
                <a:gd name="connsiteX4" fmla="*/ 83911 w 1118424"/>
                <a:gd name="connsiteY4" fmla="*/ 850339 h 850339"/>
                <a:gd name="connsiteX5" fmla="*/ 0 w 1118424"/>
                <a:gd name="connsiteY5" fmla="*/ 850338 h 850339"/>
                <a:gd name="connsiteX6" fmla="*/ 352789 w 1118424"/>
                <a:gd name="connsiteY6" fmla="*/ 160761 h 850339"/>
                <a:gd name="connsiteX7" fmla="*/ 820657 w 1118424"/>
                <a:gd name="connsiteY7" fmla="*/ 519 h 85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8424" h="850339">
                  <a:moveTo>
                    <a:pt x="820657" y="519"/>
                  </a:moveTo>
                  <a:cubicBezTo>
                    <a:pt x="920386" y="-2970"/>
                    <a:pt x="1021205" y="11075"/>
                    <a:pt x="1118424" y="43373"/>
                  </a:cubicBezTo>
                  <a:lnTo>
                    <a:pt x="1091969" y="123004"/>
                  </a:lnTo>
                  <a:cubicBezTo>
                    <a:pt x="858301" y="45374"/>
                    <a:pt x="601564" y="84738"/>
                    <a:pt x="401887" y="228809"/>
                  </a:cubicBezTo>
                  <a:cubicBezTo>
                    <a:pt x="202210" y="372880"/>
                    <a:pt x="83911" y="604112"/>
                    <a:pt x="83911" y="850339"/>
                  </a:cubicBezTo>
                  <a:lnTo>
                    <a:pt x="0" y="850338"/>
                  </a:lnTo>
                  <a:cubicBezTo>
                    <a:pt x="0" y="577154"/>
                    <a:pt x="131251" y="320605"/>
                    <a:pt x="352789" y="160761"/>
                  </a:cubicBezTo>
                  <a:cubicBezTo>
                    <a:pt x="491250" y="60859"/>
                    <a:pt x="654441" y="6335"/>
                    <a:pt x="820657" y="519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0" name="フリーフォーム: 図形 599">
              <a:extLst>
                <a:ext uri="{FF2B5EF4-FFF2-40B4-BE49-F238E27FC236}">
                  <a16:creationId xmlns:a16="http://schemas.microsoft.com/office/drawing/2014/main" id="{7194AE27-01C9-4DDE-94B3-07CC08D118A3}"/>
                </a:ext>
              </a:extLst>
            </p:cNvPr>
            <p:cNvSpPr/>
            <p:nvPr/>
          </p:nvSpPr>
          <p:spPr>
            <a:xfrm rot="12348214">
              <a:off x="3076207" y="4885449"/>
              <a:ext cx="335992" cy="255455"/>
            </a:xfrm>
            <a:custGeom>
              <a:avLst/>
              <a:gdLst>
                <a:gd name="connsiteX0" fmla="*/ 820657 w 1118424"/>
                <a:gd name="connsiteY0" fmla="*/ 519 h 850339"/>
                <a:gd name="connsiteX1" fmla="*/ 1118424 w 1118424"/>
                <a:gd name="connsiteY1" fmla="*/ 43373 h 850339"/>
                <a:gd name="connsiteX2" fmla="*/ 1091969 w 1118424"/>
                <a:gd name="connsiteY2" fmla="*/ 123004 h 850339"/>
                <a:gd name="connsiteX3" fmla="*/ 401887 w 1118424"/>
                <a:gd name="connsiteY3" fmla="*/ 228809 h 850339"/>
                <a:gd name="connsiteX4" fmla="*/ 83911 w 1118424"/>
                <a:gd name="connsiteY4" fmla="*/ 850339 h 850339"/>
                <a:gd name="connsiteX5" fmla="*/ 0 w 1118424"/>
                <a:gd name="connsiteY5" fmla="*/ 850338 h 850339"/>
                <a:gd name="connsiteX6" fmla="*/ 352789 w 1118424"/>
                <a:gd name="connsiteY6" fmla="*/ 160761 h 850339"/>
                <a:gd name="connsiteX7" fmla="*/ 820657 w 1118424"/>
                <a:gd name="connsiteY7" fmla="*/ 519 h 85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8424" h="850339">
                  <a:moveTo>
                    <a:pt x="820657" y="519"/>
                  </a:moveTo>
                  <a:cubicBezTo>
                    <a:pt x="920386" y="-2970"/>
                    <a:pt x="1021205" y="11075"/>
                    <a:pt x="1118424" y="43373"/>
                  </a:cubicBezTo>
                  <a:lnTo>
                    <a:pt x="1091969" y="123004"/>
                  </a:lnTo>
                  <a:cubicBezTo>
                    <a:pt x="858301" y="45374"/>
                    <a:pt x="601564" y="84738"/>
                    <a:pt x="401887" y="228809"/>
                  </a:cubicBezTo>
                  <a:cubicBezTo>
                    <a:pt x="202210" y="372880"/>
                    <a:pt x="83911" y="604112"/>
                    <a:pt x="83911" y="850339"/>
                  </a:cubicBezTo>
                  <a:lnTo>
                    <a:pt x="0" y="850338"/>
                  </a:lnTo>
                  <a:cubicBezTo>
                    <a:pt x="0" y="577154"/>
                    <a:pt x="131251" y="320605"/>
                    <a:pt x="352789" y="160761"/>
                  </a:cubicBezTo>
                  <a:cubicBezTo>
                    <a:pt x="491250" y="60859"/>
                    <a:pt x="654441" y="6335"/>
                    <a:pt x="820657" y="519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1" name="フリーフォーム: 図形 600">
              <a:extLst>
                <a:ext uri="{FF2B5EF4-FFF2-40B4-BE49-F238E27FC236}">
                  <a16:creationId xmlns:a16="http://schemas.microsoft.com/office/drawing/2014/main" id="{F2AE2599-85AB-49F0-9C6B-E2CDF9A958A3}"/>
                </a:ext>
              </a:extLst>
            </p:cNvPr>
            <p:cNvSpPr/>
            <p:nvPr/>
          </p:nvSpPr>
          <p:spPr>
            <a:xfrm rot="3036323">
              <a:off x="3380034" y="4604080"/>
              <a:ext cx="335992" cy="255455"/>
            </a:xfrm>
            <a:custGeom>
              <a:avLst/>
              <a:gdLst>
                <a:gd name="connsiteX0" fmla="*/ 820657 w 1118424"/>
                <a:gd name="connsiteY0" fmla="*/ 519 h 850339"/>
                <a:gd name="connsiteX1" fmla="*/ 1118424 w 1118424"/>
                <a:gd name="connsiteY1" fmla="*/ 43373 h 850339"/>
                <a:gd name="connsiteX2" fmla="*/ 1091969 w 1118424"/>
                <a:gd name="connsiteY2" fmla="*/ 123004 h 850339"/>
                <a:gd name="connsiteX3" fmla="*/ 401887 w 1118424"/>
                <a:gd name="connsiteY3" fmla="*/ 228809 h 850339"/>
                <a:gd name="connsiteX4" fmla="*/ 83911 w 1118424"/>
                <a:gd name="connsiteY4" fmla="*/ 850339 h 850339"/>
                <a:gd name="connsiteX5" fmla="*/ 0 w 1118424"/>
                <a:gd name="connsiteY5" fmla="*/ 850338 h 850339"/>
                <a:gd name="connsiteX6" fmla="*/ 352789 w 1118424"/>
                <a:gd name="connsiteY6" fmla="*/ 160761 h 850339"/>
                <a:gd name="connsiteX7" fmla="*/ 820657 w 1118424"/>
                <a:gd name="connsiteY7" fmla="*/ 519 h 85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8424" h="850339">
                  <a:moveTo>
                    <a:pt x="820657" y="519"/>
                  </a:moveTo>
                  <a:cubicBezTo>
                    <a:pt x="920386" y="-2970"/>
                    <a:pt x="1021205" y="11075"/>
                    <a:pt x="1118424" y="43373"/>
                  </a:cubicBezTo>
                  <a:lnTo>
                    <a:pt x="1091969" y="123004"/>
                  </a:lnTo>
                  <a:cubicBezTo>
                    <a:pt x="858301" y="45374"/>
                    <a:pt x="601564" y="84738"/>
                    <a:pt x="401887" y="228809"/>
                  </a:cubicBezTo>
                  <a:cubicBezTo>
                    <a:pt x="202210" y="372880"/>
                    <a:pt x="83911" y="604112"/>
                    <a:pt x="83911" y="850339"/>
                  </a:cubicBezTo>
                  <a:lnTo>
                    <a:pt x="0" y="850338"/>
                  </a:lnTo>
                  <a:cubicBezTo>
                    <a:pt x="0" y="577154"/>
                    <a:pt x="131251" y="320605"/>
                    <a:pt x="352789" y="160761"/>
                  </a:cubicBezTo>
                  <a:cubicBezTo>
                    <a:pt x="491250" y="60859"/>
                    <a:pt x="654441" y="6335"/>
                    <a:pt x="820657" y="519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8668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A4 210 x 297 mm</PresentationFormat>
  <Paragraphs>53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Calibri</vt:lpstr>
      <vt:lpstr>Office ​​テーマ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pptxf83_新潟県をイメージするイラスト</dc:title>
  <dc:subject>pptxf83_新潟県をイメージするイラスト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2020-12-26T16:03:50Z</dcterms:modified>
  <cp:category/>
  <cp:version>1</cp:version>
</cp:coreProperties>
</file>